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61"/>
  </p:notesMasterIdLst>
  <p:sldIdLst>
    <p:sldId id="256" r:id="rId4"/>
    <p:sldId id="257" r:id="rId5"/>
    <p:sldId id="258" r:id="rId6"/>
    <p:sldId id="260" r:id="rId7"/>
    <p:sldId id="261" r:id="rId8"/>
    <p:sldId id="262" r:id="rId9"/>
    <p:sldId id="263" r:id="rId10"/>
    <p:sldId id="330" r:id="rId11"/>
    <p:sldId id="331" r:id="rId12"/>
    <p:sldId id="284" r:id="rId13"/>
    <p:sldId id="264" r:id="rId14"/>
    <p:sldId id="265" r:id="rId15"/>
    <p:sldId id="266" r:id="rId16"/>
    <p:sldId id="267" r:id="rId17"/>
    <p:sldId id="270" r:id="rId18"/>
    <p:sldId id="269" r:id="rId19"/>
    <p:sldId id="268" r:id="rId20"/>
    <p:sldId id="271" r:id="rId21"/>
    <p:sldId id="272" r:id="rId22"/>
    <p:sldId id="273" r:id="rId23"/>
    <p:sldId id="274" r:id="rId24"/>
    <p:sldId id="275" r:id="rId25"/>
    <p:sldId id="276" r:id="rId26"/>
    <p:sldId id="337" r:id="rId27"/>
    <p:sldId id="285" r:id="rId28"/>
    <p:sldId id="277" r:id="rId29"/>
    <p:sldId id="317" r:id="rId30"/>
    <p:sldId id="316" r:id="rId31"/>
    <p:sldId id="286" r:id="rId32"/>
    <p:sldId id="287" r:id="rId33"/>
    <p:sldId id="318" r:id="rId34"/>
    <p:sldId id="289" r:id="rId35"/>
    <p:sldId id="290" r:id="rId36"/>
    <p:sldId id="291" r:id="rId37"/>
    <p:sldId id="294" r:id="rId38"/>
    <p:sldId id="292" r:id="rId39"/>
    <p:sldId id="293" r:id="rId40"/>
    <p:sldId id="288" r:id="rId41"/>
    <p:sldId id="328" r:id="rId42"/>
    <p:sldId id="295" r:id="rId43"/>
    <p:sldId id="319" r:id="rId44"/>
    <p:sldId id="333" r:id="rId45"/>
    <p:sldId id="325" r:id="rId46"/>
    <p:sldId id="326" r:id="rId47"/>
    <p:sldId id="320" r:id="rId48"/>
    <p:sldId id="296" r:id="rId49"/>
    <p:sldId id="321" r:id="rId50"/>
    <p:sldId id="322" r:id="rId51"/>
    <p:sldId id="323" r:id="rId52"/>
    <p:sldId id="324" r:id="rId53"/>
    <p:sldId id="338" r:id="rId54"/>
    <p:sldId id="332" r:id="rId55"/>
    <p:sldId id="334" r:id="rId56"/>
    <p:sldId id="335" r:id="rId57"/>
    <p:sldId id="336" r:id="rId58"/>
    <p:sldId id="327" r:id="rId59"/>
    <p:sldId id="259"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0: WELCOME" id="{6C7C3070-9352-2B45-A639-4B5D2EEC613F}">
          <p14:sldIdLst>
            <p14:sldId id="256"/>
            <p14:sldId id="257"/>
            <p14:sldId id="258"/>
            <p14:sldId id="260"/>
          </p14:sldIdLst>
        </p14:section>
        <p14:section name="1: THE EARLY BUILD" id="{2281AE35-29EB-FB4E-AF21-C5AB9C9DB522}">
          <p14:sldIdLst>
            <p14:sldId id="261"/>
            <p14:sldId id="262"/>
            <p14:sldId id="263"/>
            <p14:sldId id="330"/>
            <p14:sldId id="331"/>
          </p14:sldIdLst>
        </p14:section>
        <p14:section name="2: SOCIAL SERVICES" id="{A25F029E-8062-624D-958C-461925938264}">
          <p14:sldIdLst>
            <p14:sldId id="284"/>
            <p14:sldId id="264"/>
            <p14:sldId id="265"/>
            <p14:sldId id="266"/>
            <p14:sldId id="267"/>
            <p14:sldId id="270"/>
            <p14:sldId id="269"/>
            <p14:sldId id="268"/>
            <p14:sldId id="271"/>
            <p14:sldId id="272"/>
          </p14:sldIdLst>
        </p14:section>
        <p14:section name="3: THE RISE OF AI" id="{6393D3CF-EBF8-BF4D-98B6-2F11645E7D05}">
          <p14:sldIdLst>
            <p14:sldId id="273"/>
            <p14:sldId id="274"/>
            <p14:sldId id="275"/>
            <p14:sldId id="276"/>
            <p14:sldId id="337"/>
            <p14:sldId id="285"/>
            <p14:sldId id="277"/>
          </p14:sldIdLst>
        </p14:section>
        <p14:section name="4: AI THE GOOD" id="{3662694F-B73A-474C-A3BA-07FD7A2780A8}">
          <p14:sldIdLst>
            <p14:sldId id="317"/>
            <p14:sldId id="316"/>
            <p14:sldId id="286"/>
            <p14:sldId id="287"/>
            <p14:sldId id="318"/>
            <p14:sldId id="289"/>
            <p14:sldId id="290"/>
            <p14:sldId id="291"/>
            <p14:sldId id="294"/>
            <p14:sldId id="292"/>
            <p14:sldId id="293"/>
            <p14:sldId id="288"/>
            <p14:sldId id="328"/>
            <p14:sldId id="295"/>
          </p14:sldIdLst>
        </p14:section>
        <p14:section name="5: AI THE BAD" id="{3E5DD997-B364-E741-B608-9412FBCBB923}">
          <p14:sldIdLst>
            <p14:sldId id="319"/>
            <p14:sldId id="333"/>
            <p14:sldId id="325"/>
            <p14:sldId id="326"/>
          </p14:sldIdLst>
        </p14:section>
        <p14:section name="6: AI THE UGLY" id="{F97E7A90-2D20-7446-B1F2-F3431DC74484}">
          <p14:sldIdLst>
            <p14:sldId id="320"/>
            <p14:sldId id="296"/>
            <p14:sldId id="321"/>
            <p14:sldId id="322"/>
            <p14:sldId id="323"/>
            <p14:sldId id="324"/>
          </p14:sldIdLst>
        </p14:section>
        <p14:section name="7: BONUS/Q&amp;A" id="{EAF69948-B578-6446-A091-6D72A0703623}">
          <p14:sldIdLst>
            <p14:sldId id="338"/>
            <p14:sldId id="332"/>
            <p14:sldId id="334"/>
            <p14:sldId id="335"/>
            <p14:sldId id="336"/>
            <p14:sldId id="327"/>
          </p14:sldIdLst>
        </p14:section>
        <p14:section name="8: THE END" id="{EEF50691-1B9F-7143-A39B-54463A27C239}">
          <p14:sldIdLst>
            <p14:sldId id="25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2" roundtripDataSignature="AMtx7mjIC74ywcI8i+M9ZntcAQCCQbQ/t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7DDB"/>
    <a:srgbClr val="54A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B23524-A624-1E4B-8E44-7560AB6047A9}" v="9706" dt="2024-11-11T16:58:56.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97"/>
    <p:restoredTop sz="68475"/>
  </p:normalViewPr>
  <p:slideViewPr>
    <p:cSldViewPr snapToGrid="0">
      <p:cViewPr varScale="1">
        <p:scale>
          <a:sx n="129" d="100"/>
          <a:sy n="129" d="100"/>
        </p:scale>
        <p:origin x="1920" y="35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ther Stephens" userId="29df725b-6949-4a75-987a-682eaa198516" providerId="ADAL" clId="{B9B23524-A624-1E4B-8E44-7560AB6047A9}"/>
    <pc:docChg chg="undo redo custSel addSld delSld modSld sldOrd modMainMaster addSection delSection modSection">
      <pc:chgData name="Gaither Stephens" userId="29df725b-6949-4a75-987a-682eaa198516" providerId="ADAL" clId="{B9B23524-A624-1E4B-8E44-7560AB6047A9}" dt="2024-11-11T17:06:36.204" v="33238" actId="20577"/>
      <pc:docMkLst>
        <pc:docMk/>
      </pc:docMkLst>
      <pc:sldChg chg="addSp delSp modSp mod modTransition modAnim modNotesTx">
        <pc:chgData name="Gaither Stephens" userId="29df725b-6949-4a75-987a-682eaa198516" providerId="ADAL" clId="{B9B23524-A624-1E4B-8E44-7560AB6047A9}" dt="2024-11-11T15:45:30.883" v="31128" actId="22"/>
        <pc:sldMkLst>
          <pc:docMk/>
          <pc:sldMk cId="0" sldId="256"/>
        </pc:sldMkLst>
        <pc:spChg chg="add del">
          <ac:chgData name="Gaither Stephens" userId="29df725b-6949-4a75-987a-682eaa198516" providerId="ADAL" clId="{B9B23524-A624-1E4B-8E44-7560AB6047A9}" dt="2024-11-11T15:45:30.883" v="31128" actId="22"/>
          <ac:spMkLst>
            <pc:docMk/>
            <pc:sldMk cId="0" sldId="256"/>
            <ac:spMk id="3" creationId="{8EE22D93-4E2F-7BFE-8986-288549365A6F}"/>
          </ac:spMkLst>
        </pc:spChg>
      </pc:sldChg>
      <pc:sldChg chg="addSp delSp modSp mod modTransition delAnim modAnim">
        <pc:chgData name="Gaither Stephens" userId="29df725b-6949-4a75-987a-682eaa198516" providerId="ADAL" clId="{B9B23524-A624-1E4B-8E44-7560AB6047A9}" dt="2024-10-04T15:18:41.834" v="29917" actId="207"/>
        <pc:sldMkLst>
          <pc:docMk/>
          <pc:sldMk cId="0" sldId="257"/>
        </pc:sldMkLst>
        <pc:spChg chg="mod">
          <ac:chgData name="Gaither Stephens" userId="29df725b-6949-4a75-987a-682eaa198516" providerId="ADAL" clId="{B9B23524-A624-1E4B-8E44-7560AB6047A9}" dt="2024-10-04T15:18:41.834" v="29917" actId="207"/>
          <ac:spMkLst>
            <pc:docMk/>
            <pc:sldMk cId="0" sldId="257"/>
            <ac:spMk id="32" creationId="{00000000-0000-0000-0000-000000000000}"/>
          </ac:spMkLst>
        </pc:spChg>
        <pc:spChg chg="mod">
          <ac:chgData name="Gaither Stephens" userId="29df725b-6949-4a75-987a-682eaa198516" providerId="ADAL" clId="{B9B23524-A624-1E4B-8E44-7560AB6047A9}" dt="2024-10-03T18:16:36.989" v="27474" actId="3062"/>
          <ac:spMkLst>
            <pc:docMk/>
            <pc:sldMk cId="0" sldId="257"/>
            <ac:spMk id="33" creationId="{00000000-0000-0000-0000-000000000000}"/>
          </ac:spMkLst>
        </pc:spChg>
        <pc:picChg chg="add mod">
          <ac:chgData name="Gaither Stephens" userId="29df725b-6949-4a75-987a-682eaa198516" providerId="ADAL" clId="{B9B23524-A624-1E4B-8E44-7560AB6047A9}" dt="2024-10-03T18:16:17.698" v="27472"/>
          <ac:picMkLst>
            <pc:docMk/>
            <pc:sldMk cId="0" sldId="257"/>
            <ac:picMk id="9" creationId="{FF19362F-5F57-D1E5-BF88-43E640ED1A13}"/>
          </ac:picMkLst>
        </pc:picChg>
      </pc:sldChg>
      <pc:sldChg chg="addSp delSp modSp mod ord modTransition delAnim modAnim modNotesTx">
        <pc:chgData name="Gaither Stephens" userId="29df725b-6949-4a75-987a-682eaa198516" providerId="ADAL" clId="{B9B23524-A624-1E4B-8E44-7560AB6047A9}" dt="2024-11-11T16:40:29.505" v="32310" actId="20577"/>
        <pc:sldMkLst>
          <pc:docMk/>
          <pc:sldMk cId="0" sldId="258"/>
        </pc:sldMkLst>
        <pc:spChg chg="mod">
          <ac:chgData name="Gaither Stephens" userId="29df725b-6949-4a75-987a-682eaa198516" providerId="ADAL" clId="{B9B23524-A624-1E4B-8E44-7560AB6047A9}" dt="2024-10-02T18:34:56.001" v="17959" actId="20577"/>
          <ac:spMkLst>
            <pc:docMk/>
            <pc:sldMk cId="0" sldId="258"/>
            <ac:spMk id="4" creationId="{FB289D0A-7027-2A20-ED00-DEEB435B3C07}"/>
          </ac:spMkLst>
        </pc:spChg>
        <pc:spChg chg="mod">
          <ac:chgData name="Gaither Stephens" userId="29df725b-6949-4a75-987a-682eaa198516" providerId="ADAL" clId="{B9B23524-A624-1E4B-8E44-7560AB6047A9}" dt="2024-11-11T16:40:29.505" v="32310" actId="20577"/>
          <ac:spMkLst>
            <pc:docMk/>
            <pc:sldMk cId="0" sldId="258"/>
            <ac:spMk id="6" creationId="{C0A53955-BC87-C9C7-85DB-2CF281BFDB37}"/>
          </ac:spMkLst>
        </pc:spChg>
        <pc:spChg chg="mod">
          <ac:chgData name="Gaither Stephens" userId="29df725b-6949-4a75-987a-682eaa198516" providerId="ADAL" clId="{B9B23524-A624-1E4B-8E44-7560AB6047A9}" dt="2024-10-02T18:34:44.382" v="17952" actId="403"/>
          <ac:spMkLst>
            <pc:docMk/>
            <pc:sldMk cId="0" sldId="258"/>
            <ac:spMk id="7" creationId="{0DEEB2BB-F050-D73C-017D-52D7CAA1EF3B}"/>
          </ac:spMkLst>
        </pc:spChg>
        <pc:grpChg chg="mod">
          <ac:chgData name="Gaither Stephens" userId="29df725b-6949-4a75-987a-682eaa198516" providerId="ADAL" clId="{B9B23524-A624-1E4B-8E44-7560AB6047A9}" dt="2024-10-01T19:12:16.047" v="9628" actId="1076"/>
          <ac:grpSpMkLst>
            <pc:docMk/>
            <pc:sldMk cId="0" sldId="258"/>
            <ac:grpSpMk id="9" creationId="{60554FB0-217F-3F69-27EF-25A4AB11D3EB}"/>
          </ac:grpSpMkLst>
        </pc:grpChg>
        <pc:picChg chg="mod">
          <ac:chgData name="Gaither Stephens" userId="29df725b-6949-4a75-987a-682eaa198516" providerId="ADAL" clId="{B9B23524-A624-1E4B-8E44-7560AB6047A9}" dt="2024-09-25T19:02:15.915" v="3471" actId="1038"/>
          <ac:picMkLst>
            <pc:docMk/>
            <pc:sldMk cId="0" sldId="258"/>
            <ac:picMk id="8" creationId="{F2C3CF37-0C4C-47C3-346A-17CEFBB4B99E}"/>
          </ac:picMkLst>
        </pc:picChg>
      </pc:sldChg>
      <pc:sldChg chg="addSp delSp modSp mod modTransition modAnim modNotesTx">
        <pc:chgData name="Gaither Stephens" userId="29df725b-6949-4a75-987a-682eaa198516" providerId="ADAL" clId="{B9B23524-A624-1E4B-8E44-7560AB6047A9}" dt="2024-10-03T18:20:53.963" v="27478"/>
        <pc:sldMkLst>
          <pc:docMk/>
          <pc:sldMk cId="0" sldId="259"/>
        </pc:sldMkLst>
        <pc:spChg chg="mod topLvl">
          <ac:chgData name="Gaither Stephens" userId="29df725b-6949-4a75-987a-682eaa198516" providerId="ADAL" clId="{B9B23524-A624-1E4B-8E44-7560AB6047A9}" dt="2024-10-02T19:26:39.629" v="19364" actId="1076"/>
          <ac:spMkLst>
            <pc:docMk/>
            <pc:sldMk cId="0" sldId="259"/>
            <ac:spMk id="8" creationId="{45E6DE57-6707-D3FB-79DB-743F78EDDEC9}"/>
          </ac:spMkLst>
        </pc:spChg>
        <pc:spChg chg="add mod">
          <ac:chgData name="Gaither Stephens" userId="29df725b-6949-4a75-987a-682eaa198516" providerId="ADAL" clId="{B9B23524-A624-1E4B-8E44-7560AB6047A9}" dt="2024-10-03T17:57:31.055" v="27302" actId="2"/>
          <ac:spMkLst>
            <pc:docMk/>
            <pc:sldMk cId="0" sldId="259"/>
            <ac:spMk id="11" creationId="{53360B35-B922-484F-60B9-678E7F3E7995}"/>
          </ac:spMkLst>
        </pc:spChg>
        <pc:grpChg chg="add">
          <ac:chgData name="Gaither Stephens" userId="29df725b-6949-4a75-987a-682eaa198516" providerId="ADAL" clId="{B9B23524-A624-1E4B-8E44-7560AB6047A9}" dt="2024-10-02T19:39:50.162" v="19732" actId="164"/>
          <ac:grpSpMkLst>
            <pc:docMk/>
            <pc:sldMk cId="0" sldId="259"/>
            <ac:grpSpMk id="12" creationId="{6E4C1BCE-F905-11C8-3FE6-EF3279153790}"/>
          </ac:grpSpMkLst>
        </pc:grpChg>
        <pc:picChg chg="mod topLvl">
          <ac:chgData name="Gaither Stephens" userId="29df725b-6949-4a75-987a-682eaa198516" providerId="ADAL" clId="{B9B23524-A624-1E4B-8E44-7560AB6047A9}" dt="2024-10-02T19:24:43.430" v="19286" actId="165"/>
          <ac:picMkLst>
            <pc:docMk/>
            <pc:sldMk cId="0" sldId="259"/>
            <ac:picMk id="7" creationId="{8A2C0C16-17A1-7CA6-5FBD-D33129F022E2}"/>
          </ac:picMkLst>
        </pc:picChg>
        <pc:picChg chg="mod topLvl modCrop">
          <ac:chgData name="Gaither Stephens" userId="29df725b-6949-4a75-987a-682eaa198516" providerId="ADAL" clId="{B9B23524-A624-1E4B-8E44-7560AB6047A9}" dt="2024-10-02T19:24:50.187" v="19287" actId="732"/>
          <ac:picMkLst>
            <pc:docMk/>
            <pc:sldMk cId="0" sldId="259"/>
            <ac:picMk id="9" creationId="{0AE4FA50-ABD6-EF49-35E4-9AEA7DC024D4}"/>
          </ac:picMkLst>
        </pc:picChg>
      </pc:sldChg>
      <pc:sldChg chg="addSp delSp modSp mod ord modTransition modAnim modNotesTx">
        <pc:chgData name="Gaither Stephens" userId="29df725b-6949-4a75-987a-682eaa198516" providerId="ADAL" clId="{B9B23524-A624-1E4B-8E44-7560AB6047A9}" dt="2024-11-11T16:49:37.738" v="32411" actId="20577"/>
        <pc:sldMkLst>
          <pc:docMk/>
          <pc:sldMk cId="561553105" sldId="260"/>
        </pc:sldMkLst>
        <pc:spChg chg="mod">
          <ac:chgData name="Gaither Stephens" userId="29df725b-6949-4a75-987a-682eaa198516" providerId="ADAL" clId="{B9B23524-A624-1E4B-8E44-7560AB6047A9}" dt="2024-09-25T17:35:10.360" v="2924" actId="207"/>
          <ac:spMkLst>
            <pc:docMk/>
            <pc:sldMk cId="561553105" sldId="260"/>
            <ac:spMk id="2" creationId="{CCF5FAA6-B440-414F-1D62-7E681414770E}"/>
          </ac:spMkLst>
        </pc:spChg>
        <pc:spChg chg="mod">
          <ac:chgData name="Gaither Stephens" userId="29df725b-6949-4a75-987a-682eaa198516" providerId="ADAL" clId="{B9B23524-A624-1E4B-8E44-7560AB6047A9}" dt="2024-09-26T15:56:54.031" v="3977" actId="692"/>
          <ac:spMkLst>
            <pc:docMk/>
            <pc:sldMk cId="561553105" sldId="260"/>
            <ac:spMk id="3" creationId="{A51AF048-71BA-8331-784D-F924274C78D2}"/>
          </ac:spMkLst>
        </pc:spChg>
        <pc:spChg chg="mod">
          <ac:chgData name="Gaither Stephens" userId="29df725b-6949-4a75-987a-682eaa198516" providerId="ADAL" clId="{B9B23524-A624-1E4B-8E44-7560AB6047A9}" dt="2024-09-25T17:28:11.310" v="2893" actId="207"/>
          <ac:spMkLst>
            <pc:docMk/>
            <pc:sldMk cId="561553105" sldId="260"/>
            <ac:spMk id="6" creationId="{897E73EE-37ED-580E-AEC8-EA19A198F891}"/>
          </ac:spMkLst>
        </pc:spChg>
        <pc:spChg chg="mod">
          <ac:chgData name="Gaither Stephens" userId="29df725b-6949-4a75-987a-682eaa198516" providerId="ADAL" clId="{B9B23524-A624-1E4B-8E44-7560AB6047A9}" dt="2024-09-25T17:30:19.487" v="2901" actId="207"/>
          <ac:spMkLst>
            <pc:docMk/>
            <pc:sldMk cId="561553105" sldId="260"/>
            <ac:spMk id="9" creationId="{3DF02284-A924-59A3-534B-390672789AEA}"/>
          </ac:spMkLst>
        </pc:spChg>
        <pc:spChg chg="mod">
          <ac:chgData name="Gaither Stephens" userId="29df725b-6949-4a75-987a-682eaa198516" providerId="ADAL" clId="{B9B23524-A624-1E4B-8E44-7560AB6047A9}" dt="2024-09-25T17:28:54.859" v="2895" actId="207"/>
          <ac:spMkLst>
            <pc:docMk/>
            <pc:sldMk cId="561553105" sldId="260"/>
            <ac:spMk id="12" creationId="{A4DC3598-C3CA-2317-9DB6-22C19B9751EB}"/>
          </ac:spMkLst>
        </pc:spChg>
        <pc:spChg chg="mod">
          <ac:chgData name="Gaither Stephens" userId="29df725b-6949-4a75-987a-682eaa198516" providerId="ADAL" clId="{B9B23524-A624-1E4B-8E44-7560AB6047A9}" dt="2024-09-25T17:29:26.627" v="2898" actId="207"/>
          <ac:spMkLst>
            <pc:docMk/>
            <pc:sldMk cId="561553105" sldId="260"/>
            <ac:spMk id="15" creationId="{92454415-25A1-30C7-BAEF-638F84A892AA}"/>
          </ac:spMkLst>
        </pc:spChg>
        <pc:spChg chg="mod">
          <ac:chgData name="Gaither Stephens" userId="29df725b-6949-4a75-987a-682eaa198516" providerId="ADAL" clId="{B9B23524-A624-1E4B-8E44-7560AB6047A9}" dt="2024-09-25T17:30:34.726" v="2902" actId="207"/>
          <ac:spMkLst>
            <pc:docMk/>
            <pc:sldMk cId="561553105" sldId="260"/>
            <ac:spMk id="18" creationId="{F419CA2F-A6D0-C967-DAC2-3C47471758F9}"/>
          </ac:spMkLst>
        </pc:spChg>
        <pc:spChg chg="mod">
          <ac:chgData name="Gaither Stephens" userId="29df725b-6949-4a75-987a-682eaa198516" providerId="ADAL" clId="{B9B23524-A624-1E4B-8E44-7560AB6047A9}" dt="2024-09-25T17:29:02.858" v="2896" actId="207"/>
          <ac:spMkLst>
            <pc:docMk/>
            <pc:sldMk cId="561553105" sldId="260"/>
            <ac:spMk id="21" creationId="{3EC9FA4A-8DB5-635F-A73D-A78284ED3872}"/>
          </ac:spMkLst>
        </pc:spChg>
        <pc:spChg chg="mod">
          <ac:chgData name="Gaither Stephens" userId="29df725b-6949-4a75-987a-682eaa198516" providerId="ADAL" clId="{B9B23524-A624-1E4B-8E44-7560AB6047A9}" dt="2024-09-25T17:34:33.028" v="2916" actId="207"/>
          <ac:spMkLst>
            <pc:docMk/>
            <pc:sldMk cId="561553105" sldId="260"/>
            <ac:spMk id="23" creationId="{55269BED-738E-DCEB-A923-06BC1BF4037A}"/>
          </ac:spMkLst>
        </pc:spChg>
        <pc:spChg chg="mod">
          <ac:chgData name="Gaither Stephens" userId="29df725b-6949-4a75-987a-682eaa198516" providerId="ADAL" clId="{B9B23524-A624-1E4B-8E44-7560AB6047A9}" dt="2024-09-26T16:13:58.140" v="4253" actId="20577"/>
          <ac:spMkLst>
            <pc:docMk/>
            <pc:sldMk cId="561553105" sldId="260"/>
            <ac:spMk id="24" creationId="{5A08FB53-861B-CFBC-C237-C32CF1CC6F5B}"/>
          </ac:spMkLst>
        </pc:spChg>
        <pc:spChg chg="mod">
          <ac:chgData name="Gaither Stephens" userId="29df725b-6949-4a75-987a-682eaa198516" providerId="ADAL" clId="{B9B23524-A624-1E4B-8E44-7560AB6047A9}" dt="2024-10-02T18:42:06.050" v="18004" actId="1076"/>
          <ac:spMkLst>
            <pc:docMk/>
            <pc:sldMk cId="561553105" sldId="260"/>
            <ac:spMk id="25" creationId="{F34DC7FD-2AFD-E7DE-8DF7-0897AA5DE354}"/>
          </ac:spMkLst>
        </pc:spChg>
        <pc:spChg chg="mod">
          <ac:chgData name="Gaither Stephens" userId="29df725b-6949-4a75-987a-682eaa198516" providerId="ADAL" clId="{B9B23524-A624-1E4B-8E44-7560AB6047A9}" dt="2024-10-02T18:42:23.182" v="18005" actId="1076"/>
          <ac:spMkLst>
            <pc:docMk/>
            <pc:sldMk cId="561553105" sldId="260"/>
            <ac:spMk id="26" creationId="{1D3366F5-5BF1-1017-E422-811204B3B87A}"/>
          </ac:spMkLst>
        </pc:spChg>
        <pc:spChg chg="mod">
          <ac:chgData name="Gaither Stephens" userId="29df725b-6949-4a75-987a-682eaa198516" providerId="ADAL" clId="{B9B23524-A624-1E4B-8E44-7560AB6047A9}" dt="2024-10-02T18:42:27.748" v="18006" actId="1076"/>
          <ac:spMkLst>
            <pc:docMk/>
            <pc:sldMk cId="561553105" sldId="260"/>
            <ac:spMk id="27" creationId="{E15E2AEF-C0C8-16C2-840E-BF67122AD6FB}"/>
          </ac:spMkLst>
        </pc:spChg>
        <pc:spChg chg="mod">
          <ac:chgData name="Gaither Stephens" userId="29df725b-6949-4a75-987a-682eaa198516" providerId="ADAL" clId="{B9B23524-A624-1E4B-8E44-7560AB6047A9}" dt="2024-10-02T18:42:31.306" v="18007" actId="1076"/>
          <ac:spMkLst>
            <pc:docMk/>
            <pc:sldMk cId="561553105" sldId="260"/>
            <ac:spMk id="28" creationId="{F19D6982-0FEB-C625-F151-330A49ED4D1A}"/>
          </ac:spMkLst>
        </pc:spChg>
        <pc:spChg chg="mod">
          <ac:chgData name="Gaither Stephens" userId="29df725b-6949-4a75-987a-682eaa198516" providerId="ADAL" clId="{B9B23524-A624-1E4B-8E44-7560AB6047A9}" dt="2024-09-25T17:29:44.246" v="2900" actId="207"/>
          <ac:spMkLst>
            <pc:docMk/>
            <pc:sldMk cId="561553105" sldId="260"/>
            <ac:spMk id="30" creationId="{83F64063-302F-4700-1833-529CA135230B}"/>
          </ac:spMkLst>
        </pc:spChg>
        <pc:spChg chg="mod">
          <ac:chgData name="Gaither Stephens" userId="29df725b-6949-4a75-987a-682eaa198516" providerId="ADAL" clId="{B9B23524-A624-1E4B-8E44-7560AB6047A9}" dt="2024-09-25T17:34:47.589" v="2919" actId="207"/>
          <ac:spMkLst>
            <pc:docMk/>
            <pc:sldMk cId="561553105" sldId="260"/>
            <ac:spMk id="32" creationId="{44431232-5D03-F50A-2C24-4BB06DF21AAB}"/>
          </ac:spMkLst>
        </pc:spChg>
        <pc:spChg chg="mod">
          <ac:chgData name="Gaither Stephens" userId="29df725b-6949-4a75-987a-682eaa198516" providerId="ADAL" clId="{B9B23524-A624-1E4B-8E44-7560AB6047A9}" dt="2024-09-25T17:28:01.735" v="2892" actId="207"/>
          <ac:spMkLst>
            <pc:docMk/>
            <pc:sldMk cId="561553105" sldId="260"/>
            <ac:spMk id="34" creationId="{298A8C03-6368-55F2-CBD1-580ED75722B0}"/>
          </ac:spMkLst>
        </pc:spChg>
        <pc:spChg chg="mod">
          <ac:chgData name="Gaither Stephens" userId="29df725b-6949-4a75-987a-682eaa198516" providerId="ADAL" clId="{B9B23524-A624-1E4B-8E44-7560AB6047A9}" dt="2024-09-25T17:34:51.486" v="2920" actId="207"/>
          <ac:spMkLst>
            <pc:docMk/>
            <pc:sldMk cId="561553105" sldId="260"/>
            <ac:spMk id="36" creationId="{E80E3F5F-C9CF-CAE7-B21F-54A21EC3B51B}"/>
          </ac:spMkLst>
        </pc:spChg>
      </pc:sldChg>
      <pc:sldChg chg="addSp delSp modSp mod modTransition setBg delAnim modAnim modNotesTx">
        <pc:chgData name="Gaither Stephens" userId="29df725b-6949-4a75-987a-682eaa198516" providerId="ADAL" clId="{B9B23524-A624-1E4B-8E44-7560AB6047A9}" dt="2024-10-04T15:41:20.724" v="30134" actId="20577"/>
        <pc:sldMkLst>
          <pc:docMk/>
          <pc:sldMk cId="2971875564" sldId="261"/>
        </pc:sldMkLst>
        <pc:spChg chg="mod">
          <ac:chgData name="Gaither Stephens" userId="29df725b-6949-4a75-987a-682eaa198516" providerId="ADAL" clId="{B9B23524-A624-1E4B-8E44-7560AB6047A9}" dt="2024-09-25T17:35:38.529" v="2925" actId="207"/>
          <ac:spMkLst>
            <pc:docMk/>
            <pc:sldMk cId="2971875564" sldId="261"/>
            <ac:spMk id="4" creationId="{D92F4565-5045-214A-A748-146D046D38F1}"/>
          </ac:spMkLst>
        </pc:spChg>
        <pc:spChg chg="mod">
          <ac:chgData name="Gaither Stephens" userId="29df725b-6949-4a75-987a-682eaa198516" providerId="ADAL" clId="{B9B23524-A624-1E4B-8E44-7560AB6047A9}" dt="2024-09-25T17:32:26.905" v="2909" actId="207"/>
          <ac:spMkLst>
            <pc:docMk/>
            <pc:sldMk cId="2971875564" sldId="261"/>
            <ac:spMk id="5" creationId="{524D4558-311F-BD8F-9910-6AB2AB17CAD4}"/>
          </ac:spMkLst>
        </pc:spChg>
        <pc:spChg chg="topLvl">
          <ac:chgData name="Gaither Stephens" userId="29df725b-6949-4a75-987a-682eaa198516" providerId="ADAL" clId="{B9B23524-A624-1E4B-8E44-7560AB6047A9}" dt="2024-10-02T18:38:51.380" v="17979" actId="165"/>
          <ac:spMkLst>
            <pc:docMk/>
            <pc:sldMk cId="2971875564" sldId="261"/>
            <ac:spMk id="6" creationId="{EE55C6AD-C2DD-20D3-FB02-BE9B8476B61E}"/>
          </ac:spMkLst>
        </pc:spChg>
        <pc:grpChg chg="add">
          <ac:chgData name="Gaither Stephens" userId="29df725b-6949-4a75-987a-682eaa198516" providerId="ADAL" clId="{B9B23524-A624-1E4B-8E44-7560AB6047A9}" dt="2024-10-02T18:39:22.353" v="17985" actId="164"/>
          <ac:grpSpMkLst>
            <pc:docMk/>
            <pc:sldMk cId="2971875564" sldId="261"/>
            <ac:grpSpMk id="9" creationId="{D74FE232-FAF2-9364-2A54-3CAD2625DCAB}"/>
          </ac:grpSpMkLst>
        </pc:grpChg>
        <pc:picChg chg="topLvl">
          <ac:chgData name="Gaither Stephens" userId="29df725b-6949-4a75-987a-682eaa198516" providerId="ADAL" clId="{B9B23524-A624-1E4B-8E44-7560AB6047A9}" dt="2024-10-02T18:38:51.380" v="17979" actId="165"/>
          <ac:picMkLst>
            <pc:docMk/>
            <pc:sldMk cId="2971875564" sldId="261"/>
            <ac:picMk id="2" creationId="{7C08E280-A56F-C1AD-8919-E31A689BE061}"/>
          </ac:picMkLst>
        </pc:picChg>
        <pc:picChg chg="add mod">
          <ac:chgData name="Gaither Stephens" userId="29df725b-6949-4a75-987a-682eaa198516" providerId="ADAL" clId="{B9B23524-A624-1E4B-8E44-7560AB6047A9}" dt="2024-10-02T18:39:03.629" v="17982" actId="1076"/>
          <ac:picMkLst>
            <pc:docMk/>
            <pc:sldMk cId="2971875564" sldId="261"/>
            <ac:picMk id="8" creationId="{BEDB1FF3-DF5B-C402-001B-E9B1AACC46C6}"/>
          </ac:picMkLst>
        </pc:picChg>
      </pc:sldChg>
      <pc:sldChg chg="addSp delSp modSp mod modTransition delAnim modAnim modNotesTx">
        <pc:chgData name="Gaither Stephens" userId="29df725b-6949-4a75-987a-682eaa198516" providerId="ADAL" clId="{B9B23524-A624-1E4B-8E44-7560AB6047A9}" dt="2024-11-11T15:39:54.434" v="31119"/>
        <pc:sldMkLst>
          <pc:docMk/>
          <pc:sldMk cId="2999829888" sldId="262"/>
        </pc:sldMkLst>
        <pc:spChg chg="mod">
          <ac:chgData name="Gaither Stephens" userId="29df725b-6949-4a75-987a-682eaa198516" providerId="ADAL" clId="{B9B23524-A624-1E4B-8E44-7560AB6047A9}" dt="2024-10-02T15:55:29.924" v="13388"/>
          <ac:spMkLst>
            <pc:docMk/>
            <pc:sldMk cId="2999829888" sldId="262"/>
            <ac:spMk id="38" creationId="{7A2AE7E7-4405-317E-3B9D-E27BDA200265}"/>
          </ac:spMkLst>
        </pc:spChg>
        <pc:picChg chg="mod">
          <ac:chgData name="Gaither Stephens" userId="29df725b-6949-4a75-987a-682eaa198516" providerId="ADAL" clId="{B9B23524-A624-1E4B-8E44-7560AB6047A9}" dt="2024-10-02T15:55:07.453" v="13383" actId="1076"/>
          <ac:picMkLst>
            <pc:docMk/>
            <pc:sldMk cId="2999829888" sldId="262"/>
            <ac:picMk id="5" creationId="{8B5EE033-35DD-A60A-6DCD-B09DFFC8CA5E}"/>
          </ac:picMkLst>
        </pc:picChg>
      </pc:sldChg>
      <pc:sldChg chg="addSp delSp modSp mod modTransition addAnim delAnim modAnim modNotesTx">
        <pc:chgData name="Gaither Stephens" userId="29df725b-6949-4a75-987a-682eaa198516" providerId="ADAL" clId="{B9B23524-A624-1E4B-8E44-7560AB6047A9}" dt="2024-10-04T15:41:49.827" v="30142" actId="20577"/>
        <pc:sldMkLst>
          <pc:docMk/>
          <pc:sldMk cId="3498582707" sldId="263"/>
        </pc:sldMkLst>
        <pc:spChg chg="add del mod">
          <ac:chgData name="Gaither Stephens" userId="29df725b-6949-4a75-987a-682eaa198516" providerId="ADAL" clId="{B9B23524-A624-1E4B-8E44-7560AB6047A9}" dt="2024-10-03T17:29:57.365" v="26653" actId="20577"/>
          <ac:spMkLst>
            <pc:docMk/>
            <pc:sldMk cId="3498582707" sldId="263"/>
            <ac:spMk id="9" creationId="{231B22C1-DDED-EF5F-C70D-23B02664BD0F}"/>
          </ac:spMkLst>
        </pc:spChg>
        <pc:spChg chg="mod">
          <ac:chgData name="Gaither Stephens" userId="29df725b-6949-4a75-987a-682eaa198516" providerId="ADAL" clId="{B9B23524-A624-1E4B-8E44-7560AB6047A9}" dt="2024-10-02T15:11:30.847" v="13046" actId="1076"/>
          <ac:spMkLst>
            <pc:docMk/>
            <pc:sldMk cId="3498582707" sldId="263"/>
            <ac:spMk id="38" creationId="{BEC6E6A8-832C-9F0D-A298-ABA9855C6C0A}"/>
          </ac:spMkLst>
        </pc:spChg>
      </pc:sldChg>
      <pc:sldChg chg="modSp mod modTransition modAnim modNotesTx">
        <pc:chgData name="Gaither Stephens" userId="29df725b-6949-4a75-987a-682eaa198516" providerId="ADAL" clId="{B9B23524-A624-1E4B-8E44-7560AB6047A9}" dt="2024-10-04T15:47:40.468" v="30311" actId="20577"/>
        <pc:sldMkLst>
          <pc:docMk/>
          <pc:sldMk cId="605721170" sldId="264"/>
        </pc:sldMkLst>
        <pc:spChg chg="mod">
          <ac:chgData name="Gaither Stephens" userId="29df725b-6949-4a75-987a-682eaa198516" providerId="ADAL" clId="{B9B23524-A624-1E4B-8E44-7560AB6047A9}" dt="2024-09-25T15:50:03.896" v="940" actId="2711"/>
          <ac:spMkLst>
            <pc:docMk/>
            <pc:sldMk cId="605721170" sldId="264"/>
            <ac:spMk id="3" creationId="{38335345-92B3-9183-D4B4-B21C2C3AAAC2}"/>
          </ac:spMkLst>
        </pc:spChg>
        <pc:picChg chg="mod">
          <ac:chgData name="Gaither Stephens" userId="29df725b-6949-4a75-987a-682eaa198516" providerId="ADAL" clId="{B9B23524-A624-1E4B-8E44-7560AB6047A9}" dt="2024-09-25T15:47:52.605" v="931" actId="1076"/>
          <ac:picMkLst>
            <pc:docMk/>
            <pc:sldMk cId="605721170" sldId="264"/>
            <ac:picMk id="2" creationId="{056C4776-C07E-F503-D245-3E0147FC8609}"/>
          </ac:picMkLst>
        </pc:picChg>
      </pc:sldChg>
      <pc:sldChg chg="addSp delSp modSp mod modTransition delAnim modAnim modNotesTx">
        <pc:chgData name="Gaither Stephens" userId="29df725b-6949-4a75-987a-682eaa198516" providerId="ADAL" clId="{B9B23524-A624-1E4B-8E44-7560AB6047A9}" dt="2024-10-03T18:20:53.963" v="27478"/>
        <pc:sldMkLst>
          <pc:docMk/>
          <pc:sldMk cId="1654134181" sldId="265"/>
        </pc:sldMkLst>
        <pc:spChg chg="add mod">
          <ac:chgData name="Gaither Stephens" userId="29df725b-6949-4a75-987a-682eaa198516" providerId="ADAL" clId="{B9B23524-A624-1E4B-8E44-7560AB6047A9}" dt="2024-09-25T17:21:41.880" v="2832" actId="207"/>
          <ac:spMkLst>
            <pc:docMk/>
            <pc:sldMk cId="1654134181" sldId="265"/>
            <ac:spMk id="2" creationId="{4BC35C77-C319-2CAF-E549-E51230036B18}"/>
          </ac:spMkLst>
        </pc:spChg>
        <pc:spChg chg="add mod">
          <ac:chgData name="Gaither Stephens" userId="29df725b-6949-4a75-987a-682eaa198516" providerId="ADAL" clId="{B9B23524-A624-1E4B-8E44-7560AB6047A9}" dt="2024-09-26T16:19:46.872" v="4344" actId="403"/>
          <ac:spMkLst>
            <pc:docMk/>
            <pc:sldMk cId="1654134181" sldId="265"/>
            <ac:spMk id="3" creationId="{EFB01C29-5BA6-58D7-C73B-124D4C3DD0B8}"/>
          </ac:spMkLst>
        </pc:spChg>
        <pc:spChg chg="add mod">
          <ac:chgData name="Gaither Stephens" userId="29df725b-6949-4a75-987a-682eaa198516" providerId="ADAL" clId="{B9B23524-A624-1E4B-8E44-7560AB6047A9}" dt="2024-09-25T17:36:57.668" v="2935" actId="207"/>
          <ac:spMkLst>
            <pc:docMk/>
            <pc:sldMk cId="1654134181" sldId="265"/>
            <ac:spMk id="4" creationId="{71B96CE8-A8CE-E01F-D906-93FC0D33516B}"/>
          </ac:spMkLst>
        </pc:spChg>
        <pc:spChg chg="add mod">
          <ac:chgData name="Gaither Stephens" userId="29df725b-6949-4a75-987a-682eaa198516" providerId="ADAL" clId="{B9B23524-A624-1E4B-8E44-7560AB6047A9}" dt="2024-09-25T17:37:00.347" v="2936" actId="207"/>
          <ac:spMkLst>
            <pc:docMk/>
            <pc:sldMk cId="1654134181" sldId="265"/>
            <ac:spMk id="5" creationId="{D39435AA-4171-F42E-F0A8-C4C379B16178}"/>
          </ac:spMkLst>
        </pc:spChg>
        <pc:spChg chg="add mod">
          <ac:chgData name="Gaither Stephens" userId="29df725b-6949-4a75-987a-682eaa198516" providerId="ADAL" clId="{B9B23524-A624-1E4B-8E44-7560AB6047A9}" dt="2024-09-25T17:37:03.209" v="2937" actId="207"/>
          <ac:spMkLst>
            <pc:docMk/>
            <pc:sldMk cId="1654134181" sldId="265"/>
            <ac:spMk id="6" creationId="{9FA149DE-DC26-2688-4445-AB54E0AFD62D}"/>
          </ac:spMkLst>
        </pc:spChg>
        <pc:spChg chg="add mod">
          <ac:chgData name="Gaither Stephens" userId="29df725b-6949-4a75-987a-682eaa198516" providerId="ADAL" clId="{B9B23524-A624-1E4B-8E44-7560AB6047A9}" dt="2024-09-25T17:37:05.905" v="2938" actId="207"/>
          <ac:spMkLst>
            <pc:docMk/>
            <pc:sldMk cId="1654134181" sldId="265"/>
            <ac:spMk id="7" creationId="{FDE8AE2E-F661-5609-8CAB-065A52AA4E1E}"/>
          </ac:spMkLst>
        </pc:spChg>
        <pc:spChg chg="add mod">
          <ac:chgData name="Gaither Stephens" userId="29df725b-6949-4a75-987a-682eaa198516" providerId="ADAL" clId="{B9B23524-A624-1E4B-8E44-7560AB6047A9}" dt="2024-09-25T17:37:08.357" v="2939" actId="207"/>
          <ac:spMkLst>
            <pc:docMk/>
            <pc:sldMk cId="1654134181" sldId="265"/>
            <ac:spMk id="8" creationId="{901C776D-0886-6C0C-9B33-9EDA6089FFE7}"/>
          </ac:spMkLst>
        </pc:spChg>
        <pc:spChg chg="add mod topLvl">
          <ac:chgData name="Gaither Stephens" userId="29df725b-6949-4a75-987a-682eaa198516" providerId="ADAL" clId="{B9B23524-A624-1E4B-8E44-7560AB6047A9}" dt="2024-09-25T15:56:04.587" v="1007" actId="207"/>
          <ac:spMkLst>
            <pc:docMk/>
            <pc:sldMk cId="1654134181" sldId="265"/>
            <ac:spMk id="9" creationId="{716598B9-CD82-D81A-0806-97C58646AD54}"/>
          </ac:spMkLst>
        </pc:spChg>
        <pc:grpChg chg="add mod">
          <ac:chgData name="Gaither Stephens" userId="29df725b-6949-4a75-987a-682eaa198516" providerId="ADAL" clId="{B9B23524-A624-1E4B-8E44-7560AB6047A9}" dt="2024-09-25T15:56:04.587" v="1007" actId="207"/>
          <ac:grpSpMkLst>
            <pc:docMk/>
            <pc:sldMk cId="1654134181" sldId="265"/>
            <ac:grpSpMk id="13" creationId="{B749F5BC-A93C-C511-B0CF-8EDBDC0F46D0}"/>
          </ac:grpSpMkLst>
        </pc:grpChg>
        <pc:picChg chg="add mod topLvl">
          <ac:chgData name="Gaither Stephens" userId="29df725b-6949-4a75-987a-682eaa198516" providerId="ADAL" clId="{B9B23524-A624-1E4B-8E44-7560AB6047A9}" dt="2024-09-25T15:53:33.484" v="982" actId="1076"/>
          <ac:picMkLst>
            <pc:docMk/>
            <pc:sldMk cId="1654134181" sldId="265"/>
            <ac:picMk id="10" creationId="{65F4B983-6AD2-5B2A-6501-FF7953E61FD3}"/>
          </ac:picMkLst>
        </pc:picChg>
        <pc:picChg chg="add mod topLvl">
          <ac:chgData name="Gaither Stephens" userId="29df725b-6949-4a75-987a-682eaa198516" providerId="ADAL" clId="{B9B23524-A624-1E4B-8E44-7560AB6047A9}" dt="2024-09-25T15:53:38.979" v="989" actId="1037"/>
          <ac:picMkLst>
            <pc:docMk/>
            <pc:sldMk cId="1654134181" sldId="265"/>
            <ac:picMk id="11" creationId="{B98C7C95-04AD-F457-398A-B23AF4AAF28B}"/>
          </ac:picMkLst>
        </pc:picChg>
      </pc:sldChg>
      <pc:sldChg chg="addSp delSp modSp mod modTransition modAnim modNotesTx">
        <pc:chgData name="Gaither Stephens" userId="29df725b-6949-4a75-987a-682eaa198516" providerId="ADAL" clId="{B9B23524-A624-1E4B-8E44-7560AB6047A9}" dt="2024-11-11T15:45:47.162" v="31131"/>
        <pc:sldMkLst>
          <pc:docMk/>
          <pc:sldMk cId="3398596276" sldId="266"/>
        </pc:sldMkLst>
        <pc:spChg chg="add mod">
          <ac:chgData name="Gaither Stephens" userId="29df725b-6949-4a75-987a-682eaa198516" providerId="ADAL" clId="{B9B23524-A624-1E4B-8E44-7560AB6047A9}" dt="2024-10-02T15:56:46.521" v="13399" actId="14100"/>
          <ac:spMkLst>
            <pc:docMk/>
            <pc:sldMk cId="3398596276" sldId="266"/>
            <ac:spMk id="2" creationId="{4C93C6BF-121D-E6B9-C638-9D0E678F4F0C}"/>
          </ac:spMkLst>
        </pc:spChg>
        <pc:spChg chg="add mod">
          <ac:chgData name="Gaither Stephens" userId="29df725b-6949-4a75-987a-682eaa198516" providerId="ADAL" clId="{B9B23524-A624-1E4B-8E44-7560AB6047A9}" dt="2024-11-11T15:45:47.162" v="31131"/>
          <ac:spMkLst>
            <pc:docMk/>
            <pc:sldMk cId="3398596276" sldId="266"/>
            <ac:spMk id="3" creationId="{8A545A5E-3F11-59F7-19CF-B584FBB4CDAA}"/>
          </ac:spMkLst>
        </pc:spChg>
        <pc:spChg chg="add mod">
          <ac:chgData name="Gaither Stephens" userId="29df725b-6949-4a75-987a-682eaa198516" providerId="ADAL" clId="{B9B23524-A624-1E4B-8E44-7560AB6047A9}" dt="2024-09-25T16:03:14.423" v="1113" actId="207"/>
          <ac:spMkLst>
            <pc:docMk/>
            <pc:sldMk cId="3398596276" sldId="266"/>
            <ac:spMk id="5" creationId="{99830AD8-53A6-B8B8-D7BB-F0C18B1E9F36}"/>
          </ac:spMkLst>
        </pc:spChg>
        <pc:picChg chg="add mod">
          <ac:chgData name="Gaither Stephens" userId="29df725b-6949-4a75-987a-682eaa198516" providerId="ADAL" clId="{B9B23524-A624-1E4B-8E44-7560AB6047A9}" dt="2024-09-25T15:57:20.465" v="1015" actId="1076"/>
          <ac:picMkLst>
            <pc:docMk/>
            <pc:sldMk cId="3398596276" sldId="266"/>
            <ac:picMk id="4" creationId="{3ABC39FE-7143-C4CE-405C-EDEF1FCC89EB}"/>
          </ac:picMkLst>
        </pc:picChg>
      </pc:sldChg>
      <pc:sldChg chg="addSp delSp modSp mod modTransition addAnim delAnim modAnim modNotesTx">
        <pc:chgData name="Gaither Stephens" userId="29df725b-6949-4a75-987a-682eaa198516" providerId="ADAL" clId="{B9B23524-A624-1E4B-8E44-7560AB6047A9}" dt="2024-10-03T18:20:53.963" v="27478"/>
        <pc:sldMkLst>
          <pc:docMk/>
          <pc:sldMk cId="511644605" sldId="267"/>
        </pc:sldMkLst>
        <pc:spChg chg="add del mod">
          <ac:chgData name="Gaither Stephens" userId="29df725b-6949-4a75-987a-682eaa198516" providerId="ADAL" clId="{B9B23524-A624-1E4B-8E44-7560AB6047A9}" dt="2024-09-25T19:06:40.055" v="3487" actId="478"/>
          <ac:spMkLst>
            <pc:docMk/>
            <pc:sldMk cId="511644605" sldId="267"/>
            <ac:spMk id="3" creationId="{B2E8BE96-4202-0F9C-7F78-6A5D409E3F28}"/>
          </ac:spMkLst>
        </pc:spChg>
        <pc:spChg chg="add mod">
          <ac:chgData name="Gaither Stephens" userId="29df725b-6949-4a75-987a-682eaa198516" providerId="ADAL" clId="{B9B23524-A624-1E4B-8E44-7560AB6047A9}" dt="2024-10-02T19:20:31.491" v="19272" actId="1076"/>
          <ac:spMkLst>
            <pc:docMk/>
            <pc:sldMk cId="511644605" sldId="267"/>
            <ac:spMk id="11" creationId="{B2BB9B1B-D632-7F62-C111-00114E9C6F1E}"/>
          </ac:spMkLst>
        </pc:spChg>
        <pc:spChg chg="mod">
          <ac:chgData name="Gaither Stephens" userId="29df725b-6949-4a75-987a-682eaa198516" providerId="ADAL" clId="{B9B23524-A624-1E4B-8E44-7560AB6047A9}" dt="2024-09-25T16:25:28.722" v="1446" actId="207"/>
          <ac:spMkLst>
            <pc:docMk/>
            <pc:sldMk cId="511644605" sldId="267"/>
            <ac:spMk id="13" creationId="{1B60559A-2577-5AE8-8CB1-499097374E1F}"/>
          </ac:spMkLst>
        </pc:spChg>
        <pc:spChg chg="mod">
          <ac:chgData name="Gaither Stephens" userId="29df725b-6949-4a75-987a-682eaa198516" providerId="ADAL" clId="{B9B23524-A624-1E4B-8E44-7560AB6047A9}" dt="2024-09-25T16:25:21.455" v="1444" actId="207"/>
          <ac:spMkLst>
            <pc:docMk/>
            <pc:sldMk cId="511644605" sldId="267"/>
            <ac:spMk id="14" creationId="{51A9027E-7D9F-5A10-D97E-853B82F17FAA}"/>
          </ac:spMkLst>
        </pc:spChg>
        <pc:spChg chg="add mod">
          <ac:chgData name="Gaither Stephens" userId="29df725b-6949-4a75-987a-682eaa198516" providerId="ADAL" clId="{B9B23524-A624-1E4B-8E44-7560AB6047A9}" dt="2024-09-25T16:10:54.726" v="1271" actId="1076"/>
          <ac:spMkLst>
            <pc:docMk/>
            <pc:sldMk cId="511644605" sldId="267"/>
            <ac:spMk id="20" creationId="{BD61A7F5-3CD6-9D4C-FAC4-F610AEE9BE99}"/>
          </ac:spMkLst>
        </pc:spChg>
        <pc:spChg chg="add mod">
          <ac:chgData name="Gaither Stephens" userId="29df725b-6949-4a75-987a-682eaa198516" providerId="ADAL" clId="{B9B23524-A624-1E4B-8E44-7560AB6047A9}" dt="2024-09-25T16:10:59.880" v="1273" actId="1076"/>
          <ac:spMkLst>
            <pc:docMk/>
            <pc:sldMk cId="511644605" sldId="267"/>
            <ac:spMk id="21" creationId="{04E5006F-9EF5-3807-5ADA-40550F7B0B47}"/>
          </ac:spMkLst>
        </pc:spChg>
        <pc:spChg chg="add mod">
          <ac:chgData name="Gaither Stephens" userId="29df725b-6949-4a75-987a-682eaa198516" providerId="ADAL" clId="{B9B23524-A624-1E4B-8E44-7560AB6047A9}" dt="2024-09-25T16:03:39.696" v="1115"/>
          <ac:spMkLst>
            <pc:docMk/>
            <pc:sldMk cId="511644605" sldId="267"/>
            <ac:spMk id="22" creationId="{838DD40B-6FC4-F42F-84AC-244DE8292C1B}"/>
          </ac:spMkLst>
        </pc:spChg>
        <pc:spChg chg="add mod">
          <ac:chgData name="Gaither Stephens" userId="29df725b-6949-4a75-987a-682eaa198516" providerId="ADAL" clId="{B9B23524-A624-1E4B-8E44-7560AB6047A9}" dt="2024-09-25T16:10:56.507" v="1272" actId="1076"/>
          <ac:spMkLst>
            <pc:docMk/>
            <pc:sldMk cId="511644605" sldId="267"/>
            <ac:spMk id="23" creationId="{60FF95AC-F572-9C93-324E-7CEEC5904742}"/>
          </ac:spMkLst>
        </pc:spChg>
        <pc:spChg chg="mod">
          <ac:chgData name="Gaither Stephens" userId="29df725b-6949-4a75-987a-682eaa198516" providerId="ADAL" clId="{B9B23524-A624-1E4B-8E44-7560AB6047A9}" dt="2024-09-25T16:11:59.612" v="1282" actId="207"/>
          <ac:spMkLst>
            <pc:docMk/>
            <pc:sldMk cId="511644605" sldId="267"/>
            <ac:spMk id="27" creationId="{6BE94C82-0A5C-5BE1-079F-6763CB65AF1F}"/>
          </ac:spMkLst>
        </pc:spChg>
        <pc:spChg chg="mod">
          <ac:chgData name="Gaither Stephens" userId="29df725b-6949-4a75-987a-682eaa198516" providerId="ADAL" clId="{B9B23524-A624-1E4B-8E44-7560AB6047A9}" dt="2024-09-25T16:11:55.884" v="1281" actId="207"/>
          <ac:spMkLst>
            <pc:docMk/>
            <pc:sldMk cId="511644605" sldId="267"/>
            <ac:spMk id="28" creationId="{DED76F7E-347C-2FD4-FDC5-25544ED94DE1}"/>
          </ac:spMkLst>
        </pc:spChg>
        <pc:spChg chg="mod">
          <ac:chgData name="Gaither Stephens" userId="29df725b-6949-4a75-987a-682eaa198516" providerId="ADAL" clId="{B9B23524-A624-1E4B-8E44-7560AB6047A9}" dt="2024-09-25T16:11:42.950" v="1279" actId="207"/>
          <ac:spMkLst>
            <pc:docMk/>
            <pc:sldMk cId="511644605" sldId="267"/>
            <ac:spMk id="29" creationId="{BC8A127A-DAAB-8BA1-940F-86E296D934DC}"/>
          </ac:spMkLst>
        </pc:spChg>
        <pc:spChg chg="mod">
          <ac:chgData name="Gaither Stephens" userId="29df725b-6949-4a75-987a-682eaa198516" providerId="ADAL" clId="{B9B23524-A624-1E4B-8E44-7560AB6047A9}" dt="2024-09-25T16:11:49.027" v="1280" actId="207"/>
          <ac:spMkLst>
            <pc:docMk/>
            <pc:sldMk cId="511644605" sldId="267"/>
            <ac:spMk id="30" creationId="{0BB3C6CE-B5A0-CE36-C8BE-10BA31873157}"/>
          </ac:spMkLst>
        </pc:spChg>
        <pc:spChg chg="add mod">
          <ac:chgData name="Gaither Stephens" userId="29df725b-6949-4a75-987a-682eaa198516" providerId="ADAL" clId="{B9B23524-A624-1E4B-8E44-7560AB6047A9}" dt="2024-09-25T16:14:04.169" v="1337" actId="1076"/>
          <ac:spMkLst>
            <pc:docMk/>
            <pc:sldMk cId="511644605" sldId="267"/>
            <ac:spMk id="31" creationId="{249A0CD7-94F6-68E8-3818-B7D8BC395AF6}"/>
          </ac:spMkLst>
        </pc:spChg>
        <pc:spChg chg="add mod">
          <ac:chgData name="Gaither Stephens" userId="29df725b-6949-4a75-987a-682eaa198516" providerId="ADAL" clId="{B9B23524-A624-1E4B-8E44-7560AB6047A9}" dt="2024-09-25T16:12:54.125" v="1296" actId="1076"/>
          <ac:spMkLst>
            <pc:docMk/>
            <pc:sldMk cId="511644605" sldId="267"/>
            <ac:spMk id="32" creationId="{1252C88E-28B3-A54C-693C-2F4A2C246B17}"/>
          </ac:spMkLst>
        </pc:spChg>
        <pc:spChg chg="add mod">
          <ac:chgData name="Gaither Stephens" userId="29df725b-6949-4a75-987a-682eaa198516" providerId="ADAL" clId="{B9B23524-A624-1E4B-8E44-7560AB6047A9}" dt="2024-09-25T19:18:16.094" v="3558" actId="14100"/>
          <ac:spMkLst>
            <pc:docMk/>
            <pc:sldMk cId="511644605" sldId="267"/>
            <ac:spMk id="33" creationId="{151DC092-CD69-C9BE-3A66-278683CD483B}"/>
          </ac:spMkLst>
        </pc:spChg>
        <pc:grpChg chg="add mod">
          <ac:chgData name="Gaither Stephens" userId="29df725b-6949-4a75-987a-682eaa198516" providerId="ADAL" clId="{B9B23524-A624-1E4B-8E44-7560AB6047A9}" dt="2024-09-25T16:13:03.540" v="1297" actId="1076"/>
          <ac:grpSpMkLst>
            <pc:docMk/>
            <pc:sldMk cId="511644605" sldId="267"/>
            <ac:grpSpMk id="12" creationId="{253D9A40-A4DF-4A54-35D2-04CC78DCA7C9}"/>
          </ac:grpSpMkLst>
        </pc:grpChg>
        <pc:grpChg chg="add mod">
          <ac:chgData name="Gaither Stephens" userId="29df725b-6949-4a75-987a-682eaa198516" providerId="ADAL" clId="{B9B23524-A624-1E4B-8E44-7560AB6047A9}" dt="2024-09-25T16:24:58.393" v="1443" actId="1076"/>
          <ac:grpSpMkLst>
            <pc:docMk/>
            <pc:sldMk cId="511644605" sldId="267"/>
            <ac:grpSpMk id="25" creationId="{67B0C81E-2278-AECE-941B-664976E4A287}"/>
          </ac:grpSpMkLst>
        </pc:grpChg>
        <pc:grpChg chg="add mod">
          <ac:chgData name="Gaither Stephens" userId="29df725b-6949-4a75-987a-682eaa198516" providerId="ADAL" clId="{B9B23524-A624-1E4B-8E44-7560AB6047A9}" dt="2024-09-25T19:17:44.209" v="3550" actId="1076"/>
          <ac:grpSpMkLst>
            <pc:docMk/>
            <pc:sldMk cId="511644605" sldId="267"/>
            <ac:grpSpMk id="26" creationId="{978F0A4E-26A9-6766-D5A8-FB4ADE7E8ABC}"/>
          </ac:grpSpMkLst>
        </pc:grpChg>
        <pc:picChg chg="add del mod topLvl">
          <ac:chgData name="Gaither Stephens" userId="29df725b-6949-4a75-987a-682eaa198516" providerId="ADAL" clId="{B9B23524-A624-1E4B-8E44-7560AB6047A9}" dt="2024-09-25T16:08:15.161" v="1235" actId="165"/>
          <ac:picMkLst>
            <pc:docMk/>
            <pc:sldMk cId="511644605" sldId="267"/>
            <ac:picMk id="2" creationId="{7E41B405-B721-7273-D091-7459EDA7C80C}"/>
          </ac:picMkLst>
        </pc:picChg>
        <pc:picChg chg="add del mod topLvl">
          <ac:chgData name="Gaither Stephens" userId="29df725b-6949-4a75-987a-682eaa198516" providerId="ADAL" clId="{B9B23524-A624-1E4B-8E44-7560AB6047A9}" dt="2024-09-25T16:08:15.161" v="1235" actId="165"/>
          <ac:picMkLst>
            <pc:docMk/>
            <pc:sldMk cId="511644605" sldId="267"/>
            <ac:picMk id="10" creationId="{809CB169-FDA6-B44C-8DBE-AA3162715813}"/>
          </ac:picMkLst>
        </pc:picChg>
      </pc:sldChg>
      <pc:sldChg chg="addSp delSp modSp mod modTransition delAnim modAnim modNotesTx">
        <pc:chgData name="Gaither Stephens" userId="29df725b-6949-4a75-987a-682eaa198516" providerId="ADAL" clId="{B9B23524-A624-1E4B-8E44-7560AB6047A9}" dt="2024-11-11T17:03:39.189" v="33144" actId="20577"/>
        <pc:sldMkLst>
          <pc:docMk/>
          <pc:sldMk cId="1437059922" sldId="268"/>
        </pc:sldMkLst>
        <pc:spChg chg="add mod">
          <ac:chgData name="Gaither Stephens" userId="29df725b-6949-4a75-987a-682eaa198516" providerId="ADAL" clId="{B9B23524-A624-1E4B-8E44-7560AB6047A9}" dt="2024-09-25T16:32:51.812" v="1504" actId="1076"/>
          <ac:spMkLst>
            <pc:docMk/>
            <pc:sldMk cId="1437059922" sldId="268"/>
            <ac:spMk id="2" creationId="{01C89C75-ECEF-7B30-CF46-F90C0840F00F}"/>
          </ac:spMkLst>
        </pc:spChg>
        <pc:spChg chg="add mod">
          <ac:chgData name="Gaither Stephens" userId="29df725b-6949-4a75-987a-682eaa198516" providerId="ADAL" clId="{B9B23524-A624-1E4B-8E44-7560AB6047A9}" dt="2024-09-25T16:32:55.053" v="1505" actId="1076"/>
          <ac:spMkLst>
            <pc:docMk/>
            <pc:sldMk cId="1437059922" sldId="268"/>
            <ac:spMk id="3" creationId="{374AFE2C-5039-8698-82EA-11A54B9080FC}"/>
          </ac:spMkLst>
        </pc:spChg>
        <pc:spChg chg="add mod">
          <ac:chgData name="Gaither Stephens" userId="29df725b-6949-4a75-987a-682eaa198516" providerId="ADAL" clId="{B9B23524-A624-1E4B-8E44-7560AB6047A9}" dt="2024-09-25T16:33:02.804" v="1506" actId="1076"/>
          <ac:spMkLst>
            <pc:docMk/>
            <pc:sldMk cId="1437059922" sldId="268"/>
            <ac:spMk id="7" creationId="{772DEAE2-845E-93BB-F33C-0CF6A9190B39}"/>
          </ac:spMkLst>
        </pc:spChg>
        <pc:spChg chg="add mod">
          <ac:chgData name="Gaither Stephens" userId="29df725b-6949-4a75-987a-682eaa198516" providerId="ADAL" clId="{B9B23524-A624-1E4B-8E44-7560AB6047A9}" dt="2024-09-25T16:33:07.756" v="1508" actId="1076"/>
          <ac:spMkLst>
            <pc:docMk/>
            <pc:sldMk cId="1437059922" sldId="268"/>
            <ac:spMk id="14" creationId="{DFF0B6C2-92A4-5744-54D4-6999005C3180}"/>
          </ac:spMkLst>
        </pc:spChg>
        <pc:spChg chg="add mod">
          <ac:chgData name="Gaither Stephens" userId="29df725b-6949-4a75-987a-682eaa198516" providerId="ADAL" clId="{B9B23524-A624-1E4B-8E44-7560AB6047A9}" dt="2024-09-25T16:33:12.683" v="1510" actId="1076"/>
          <ac:spMkLst>
            <pc:docMk/>
            <pc:sldMk cId="1437059922" sldId="268"/>
            <ac:spMk id="15" creationId="{99945B39-47B0-86CF-F853-4C3E49F919BB}"/>
          </ac:spMkLst>
        </pc:spChg>
        <pc:spChg chg="add mod">
          <ac:chgData name="Gaither Stephens" userId="29df725b-6949-4a75-987a-682eaa198516" providerId="ADAL" clId="{B9B23524-A624-1E4B-8E44-7560AB6047A9}" dt="2024-09-25T16:33:15.336" v="1512" actId="1076"/>
          <ac:spMkLst>
            <pc:docMk/>
            <pc:sldMk cId="1437059922" sldId="268"/>
            <ac:spMk id="16" creationId="{23F1FEA5-EC53-030E-C56F-35FC2A371DE0}"/>
          </ac:spMkLst>
        </pc:spChg>
        <pc:spChg chg="add mod">
          <ac:chgData name="Gaither Stephens" userId="29df725b-6949-4a75-987a-682eaa198516" providerId="ADAL" clId="{B9B23524-A624-1E4B-8E44-7560AB6047A9}" dt="2024-09-25T16:33:17.543" v="1514" actId="1076"/>
          <ac:spMkLst>
            <pc:docMk/>
            <pc:sldMk cId="1437059922" sldId="268"/>
            <ac:spMk id="17" creationId="{0B98C162-31FE-DACC-2860-87CF2EFC8F2A}"/>
          </ac:spMkLst>
        </pc:spChg>
        <pc:spChg chg="add mod">
          <ac:chgData name="Gaither Stephens" userId="29df725b-6949-4a75-987a-682eaa198516" providerId="ADAL" clId="{B9B23524-A624-1E4B-8E44-7560AB6047A9}" dt="2024-09-25T16:33:20.039" v="1516" actId="1076"/>
          <ac:spMkLst>
            <pc:docMk/>
            <pc:sldMk cId="1437059922" sldId="268"/>
            <ac:spMk id="18" creationId="{3CC5A24C-C4F0-508A-B969-FDBC686591E9}"/>
          </ac:spMkLst>
        </pc:spChg>
        <pc:grpChg chg="add">
          <ac:chgData name="Gaither Stephens" userId="29df725b-6949-4a75-987a-682eaa198516" providerId="ADAL" clId="{B9B23524-A624-1E4B-8E44-7560AB6047A9}" dt="2024-09-25T19:19:55.997" v="3565" actId="164"/>
          <ac:grpSpMkLst>
            <pc:docMk/>
            <pc:sldMk cId="1437059922" sldId="268"/>
            <ac:grpSpMk id="19" creationId="{24805AC8-E8DA-7021-41C1-C0E3F41378AD}"/>
          </ac:grpSpMkLst>
        </pc:grpChg>
        <pc:picChg chg="mod topLvl modCrop">
          <ac:chgData name="Gaither Stephens" userId="29df725b-6949-4a75-987a-682eaa198516" providerId="ADAL" clId="{B9B23524-A624-1E4B-8E44-7560AB6047A9}" dt="2024-09-25T17:19:35.751" v="2733" actId="732"/>
          <ac:picMkLst>
            <pc:docMk/>
            <pc:sldMk cId="1437059922" sldId="268"/>
            <ac:picMk id="5" creationId="{204DAE93-58D4-558A-126A-D2BB7B85E252}"/>
          </ac:picMkLst>
        </pc:picChg>
        <pc:picChg chg="mod topLvl">
          <ac:chgData name="Gaither Stephens" userId="29df725b-6949-4a75-987a-682eaa198516" providerId="ADAL" clId="{B9B23524-A624-1E4B-8E44-7560AB6047A9}" dt="2024-09-25T17:19:20.682" v="2732" actId="165"/>
          <ac:picMkLst>
            <pc:docMk/>
            <pc:sldMk cId="1437059922" sldId="268"/>
            <ac:picMk id="6" creationId="{67C16F27-672B-B2AF-A341-F187FDD65FD0}"/>
          </ac:picMkLst>
        </pc:picChg>
      </pc:sldChg>
      <pc:sldChg chg="addSp delSp modSp mod ord modTransition delAnim modAnim modNotesTx">
        <pc:chgData name="Gaither Stephens" userId="29df725b-6949-4a75-987a-682eaa198516" providerId="ADAL" clId="{B9B23524-A624-1E4B-8E44-7560AB6047A9}" dt="2024-11-11T17:02:28.554" v="33141" actId="20577"/>
        <pc:sldMkLst>
          <pc:docMk/>
          <pc:sldMk cId="4270589953" sldId="269"/>
        </pc:sldMkLst>
        <pc:spChg chg="add mod">
          <ac:chgData name="Gaither Stephens" userId="29df725b-6949-4a75-987a-682eaa198516" providerId="ADAL" clId="{B9B23524-A624-1E4B-8E44-7560AB6047A9}" dt="2024-09-25T17:41:56.101" v="3276" actId="207"/>
          <ac:spMkLst>
            <pc:docMk/>
            <pc:sldMk cId="4270589953" sldId="269"/>
            <ac:spMk id="3" creationId="{066E1BE3-8E22-EBF9-1C0B-E4C8686898D9}"/>
          </ac:spMkLst>
        </pc:spChg>
        <pc:spChg chg="add mod">
          <ac:chgData name="Gaither Stephens" userId="29df725b-6949-4a75-987a-682eaa198516" providerId="ADAL" clId="{B9B23524-A624-1E4B-8E44-7560AB6047A9}" dt="2024-10-04T15:33:35.971" v="29989" actId="2711"/>
          <ac:spMkLst>
            <pc:docMk/>
            <pc:sldMk cId="4270589953" sldId="269"/>
            <ac:spMk id="5" creationId="{70536838-04C6-7BB7-9CB4-04FF115B882D}"/>
          </ac:spMkLst>
        </pc:spChg>
        <pc:spChg chg="add mod">
          <ac:chgData name="Gaither Stephens" userId="29df725b-6949-4a75-987a-682eaa198516" providerId="ADAL" clId="{B9B23524-A624-1E4B-8E44-7560AB6047A9}" dt="2024-10-04T15:33:35.971" v="29989" actId="2711"/>
          <ac:spMkLst>
            <pc:docMk/>
            <pc:sldMk cId="4270589953" sldId="269"/>
            <ac:spMk id="6" creationId="{7DD471EA-5B52-3542-1007-7BBC0FBB37E9}"/>
          </ac:spMkLst>
        </pc:spChg>
        <pc:spChg chg="add mod">
          <ac:chgData name="Gaither Stephens" userId="29df725b-6949-4a75-987a-682eaa198516" providerId="ADAL" clId="{B9B23524-A624-1E4B-8E44-7560AB6047A9}" dt="2024-10-04T15:33:35.971" v="29989" actId="2711"/>
          <ac:spMkLst>
            <pc:docMk/>
            <pc:sldMk cId="4270589953" sldId="269"/>
            <ac:spMk id="9" creationId="{1055AABA-E594-3142-4058-45D36BA98B82}"/>
          </ac:spMkLst>
        </pc:spChg>
        <pc:picChg chg="add mod">
          <ac:chgData name="Gaither Stephens" userId="29df725b-6949-4a75-987a-682eaa198516" providerId="ADAL" clId="{B9B23524-A624-1E4B-8E44-7560AB6047A9}" dt="2024-09-25T16:34:08.594" v="1518"/>
          <ac:picMkLst>
            <pc:docMk/>
            <pc:sldMk cId="4270589953" sldId="269"/>
            <ac:picMk id="2" creationId="{D08B94C1-6321-1345-0085-DCFCAC401DD3}"/>
          </ac:picMkLst>
        </pc:picChg>
        <pc:picChg chg="add mod">
          <ac:chgData name="Gaither Stephens" userId="29df725b-6949-4a75-987a-682eaa198516" providerId="ADAL" clId="{B9B23524-A624-1E4B-8E44-7560AB6047A9}" dt="2024-09-25T16:34:08.594" v="1518"/>
          <ac:picMkLst>
            <pc:docMk/>
            <pc:sldMk cId="4270589953" sldId="269"/>
            <ac:picMk id="7" creationId="{4C794893-073F-6B50-908A-959667E13EF0}"/>
          </ac:picMkLst>
        </pc:picChg>
        <pc:picChg chg="add mod">
          <ac:chgData name="Gaither Stephens" userId="29df725b-6949-4a75-987a-682eaa198516" providerId="ADAL" clId="{B9B23524-A624-1E4B-8E44-7560AB6047A9}" dt="2024-09-25T16:34:08.594" v="1518"/>
          <ac:picMkLst>
            <pc:docMk/>
            <pc:sldMk cId="4270589953" sldId="269"/>
            <ac:picMk id="8" creationId="{E15DCC38-6C50-057B-0C08-09422109036B}"/>
          </ac:picMkLst>
        </pc:picChg>
      </pc:sldChg>
      <pc:sldChg chg="addSp delSp modSp mod ord modTransition addAnim delAnim modAnim modNotesTx">
        <pc:chgData name="Gaither Stephens" userId="29df725b-6949-4a75-987a-682eaa198516" providerId="ADAL" clId="{B9B23524-A624-1E4B-8E44-7560AB6047A9}" dt="2024-11-11T16:59:14.626" v="33138" actId="20577"/>
        <pc:sldMkLst>
          <pc:docMk/>
          <pc:sldMk cId="3090023514" sldId="270"/>
        </pc:sldMkLst>
        <pc:spChg chg="add mod">
          <ac:chgData name="Gaither Stephens" userId="29df725b-6949-4a75-987a-682eaa198516" providerId="ADAL" clId="{B9B23524-A624-1E4B-8E44-7560AB6047A9}" dt="2024-11-11T16:41:28.555" v="32314" actId="20577"/>
          <ac:spMkLst>
            <pc:docMk/>
            <pc:sldMk cId="3090023514" sldId="270"/>
            <ac:spMk id="2" creationId="{E49CBF7B-8068-06E4-C79A-65E81D7BAD47}"/>
          </ac:spMkLst>
        </pc:spChg>
        <pc:spChg chg="add mod">
          <ac:chgData name="Gaither Stephens" userId="29df725b-6949-4a75-987a-682eaa198516" providerId="ADAL" clId="{B9B23524-A624-1E4B-8E44-7560AB6047A9}" dt="2024-11-11T16:41:32.384" v="32320" actId="20577"/>
          <ac:spMkLst>
            <pc:docMk/>
            <pc:sldMk cId="3090023514" sldId="270"/>
            <ac:spMk id="3" creationId="{FFE16084-B566-A191-FF56-EC04B41D1BA1}"/>
          </ac:spMkLst>
        </pc:spChg>
        <pc:spChg chg="add mod">
          <ac:chgData name="Gaither Stephens" userId="29df725b-6949-4a75-987a-682eaa198516" providerId="ADAL" clId="{B9B23524-A624-1E4B-8E44-7560AB6047A9}" dt="2024-11-11T16:41:35.019" v="32324" actId="20577"/>
          <ac:spMkLst>
            <pc:docMk/>
            <pc:sldMk cId="3090023514" sldId="270"/>
            <ac:spMk id="4" creationId="{7518DF3F-A4CC-747C-A35D-CEF02270EF45}"/>
          </ac:spMkLst>
        </pc:spChg>
        <pc:spChg chg="add mod">
          <ac:chgData name="Gaither Stephens" userId="29df725b-6949-4a75-987a-682eaa198516" providerId="ADAL" clId="{B9B23524-A624-1E4B-8E44-7560AB6047A9}" dt="2024-11-11T16:41:37.372" v="32328" actId="20577"/>
          <ac:spMkLst>
            <pc:docMk/>
            <pc:sldMk cId="3090023514" sldId="270"/>
            <ac:spMk id="5" creationId="{773922E9-CE6B-1734-A3A0-59DBF74AB60E}"/>
          </ac:spMkLst>
        </pc:spChg>
        <pc:spChg chg="add mod">
          <ac:chgData name="Gaither Stephens" userId="29df725b-6949-4a75-987a-682eaa198516" providerId="ADAL" clId="{B9B23524-A624-1E4B-8E44-7560AB6047A9}" dt="2024-10-01T19:09:06.327" v="9608" actId="14100"/>
          <ac:spMkLst>
            <pc:docMk/>
            <pc:sldMk cId="3090023514" sldId="270"/>
            <ac:spMk id="6" creationId="{C44DB9CC-C8A2-C488-971A-37FBB0314F52}"/>
          </ac:spMkLst>
        </pc:spChg>
        <pc:spChg chg="add mod">
          <ac:chgData name="Gaither Stephens" userId="29df725b-6949-4a75-987a-682eaa198516" providerId="ADAL" clId="{B9B23524-A624-1E4B-8E44-7560AB6047A9}" dt="2024-11-11T16:51:56.052" v="32555" actId="20577"/>
          <ac:spMkLst>
            <pc:docMk/>
            <pc:sldMk cId="3090023514" sldId="270"/>
            <ac:spMk id="7" creationId="{5B30A59E-D0DB-AB4D-F12A-044BF525A4F7}"/>
          </ac:spMkLst>
        </pc:spChg>
        <pc:spChg chg="add mod">
          <ac:chgData name="Gaither Stephens" userId="29df725b-6949-4a75-987a-682eaa198516" providerId="ADAL" clId="{B9B23524-A624-1E4B-8E44-7560AB6047A9}" dt="2024-11-11T16:41:43.625" v="32336" actId="20577"/>
          <ac:spMkLst>
            <pc:docMk/>
            <pc:sldMk cId="3090023514" sldId="270"/>
            <ac:spMk id="8" creationId="{67E69AA1-2344-8545-1F53-B391868E0F35}"/>
          </ac:spMkLst>
        </pc:spChg>
        <pc:spChg chg="add mod">
          <ac:chgData name="Gaither Stephens" userId="29df725b-6949-4a75-987a-682eaa198516" providerId="ADAL" clId="{B9B23524-A624-1E4B-8E44-7560AB6047A9}" dt="2024-11-11T16:41:45.787" v="32338" actId="20577"/>
          <ac:spMkLst>
            <pc:docMk/>
            <pc:sldMk cId="3090023514" sldId="270"/>
            <ac:spMk id="9" creationId="{49F927AF-AA46-DAC2-7204-20DF4862983E}"/>
          </ac:spMkLst>
        </pc:spChg>
        <pc:spChg chg="add mod">
          <ac:chgData name="Gaither Stephens" userId="29df725b-6949-4a75-987a-682eaa198516" providerId="ADAL" clId="{B9B23524-A624-1E4B-8E44-7560AB6047A9}" dt="2024-10-04T15:32:46.999" v="29985" actId="20577"/>
          <ac:spMkLst>
            <pc:docMk/>
            <pc:sldMk cId="3090023514" sldId="270"/>
            <ac:spMk id="10" creationId="{B4C97683-A288-892B-7627-FA5AEBF94A6F}"/>
          </ac:spMkLst>
        </pc:spChg>
      </pc:sldChg>
      <pc:sldChg chg="addSp delSp modSp mod modTransition delAnim modAnim modNotesTx">
        <pc:chgData name="Gaither Stephens" userId="29df725b-6949-4a75-987a-682eaa198516" providerId="ADAL" clId="{B9B23524-A624-1E4B-8E44-7560AB6047A9}" dt="2024-11-11T16:42:17.547" v="32339" actId="20577"/>
        <pc:sldMkLst>
          <pc:docMk/>
          <pc:sldMk cId="1589098756" sldId="271"/>
        </pc:sldMkLst>
        <pc:spChg chg="add mod">
          <ac:chgData name="Gaither Stephens" userId="29df725b-6949-4a75-987a-682eaa198516" providerId="ADAL" clId="{B9B23524-A624-1E4B-8E44-7560AB6047A9}" dt="2024-10-02T15:47:07.676" v="13117" actId="207"/>
          <ac:spMkLst>
            <pc:docMk/>
            <pc:sldMk cId="1589098756" sldId="271"/>
            <ac:spMk id="2" creationId="{5B9813EB-7774-F321-8B49-F8D552D5F290}"/>
          </ac:spMkLst>
        </pc:spChg>
        <pc:spChg chg="add mod">
          <ac:chgData name="Gaither Stephens" userId="29df725b-6949-4a75-987a-682eaa198516" providerId="ADAL" clId="{B9B23524-A624-1E4B-8E44-7560AB6047A9}" dt="2024-09-25T18:54:09.980" v="3393" actId="14100"/>
          <ac:spMkLst>
            <pc:docMk/>
            <pc:sldMk cId="1589098756" sldId="271"/>
            <ac:spMk id="3" creationId="{62BBB841-9549-F368-091C-5142988B7EBD}"/>
          </ac:spMkLst>
        </pc:spChg>
        <pc:spChg chg="add mod">
          <ac:chgData name="Gaither Stephens" userId="29df725b-6949-4a75-987a-682eaa198516" providerId="ADAL" clId="{B9B23524-A624-1E4B-8E44-7560AB6047A9}" dt="2024-09-25T18:53:45.392" v="3384" actId="1076"/>
          <ac:spMkLst>
            <pc:docMk/>
            <pc:sldMk cId="1589098756" sldId="271"/>
            <ac:spMk id="4" creationId="{EB8A1A8C-DFAF-0E68-8DBC-099C38B53E9F}"/>
          </ac:spMkLst>
        </pc:spChg>
        <pc:spChg chg="add mod">
          <ac:chgData name="Gaither Stephens" userId="29df725b-6949-4a75-987a-682eaa198516" providerId="ADAL" clId="{B9B23524-A624-1E4B-8E44-7560AB6047A9}" dt="2024-11-11T16:42:17.547" v="32339" actId="20577"/>
          <ac:spMkLst>
            <pc:docMk/>
            <pc:sldMk cId="1589098756" sldId="271"/>
            <ac:spMk id="5" creationId="{ACFFE893-2E53-2EF6-B9F2-28B925BFEC94}"/>
          </ac:spMkLst>
        </pc:spChg>
        <pc:spChg chg="add mod">
          <ac:chgData name="Gaither Stephens" userId="29df725b-6949-4a75-987a-682eaa198516" providerId="ADAL" clId="{B9B23524-A624-1E4B-8E44-7560AB6047A9}" dt="2024-09-25T18:52:51.807" v="3376" actId="20577"/>
          <ac:spMkLst>
            <pc:docMk/>
            <pc:sldMk cId="1589098756" sldId="271"/>
            <ac:spMk id="6" creationId="{B47FC0A4-1C68-EC9F-8FFF-6F5578597818}"/>
          </ac:spMkLst>
        </pc:spChg>
        <pc:spChg chg="add mod">
          <ac:chgData name="Gaither Stephens" userId="29df725b-6949-4a75-987a-682eaa198516" providerId="ADAL" clId="{B9B23524-A624-1E4B-8E44-7560AB6047A9}" dt="2024-09-25T18:53:42.108" v="3383" actId="1076"/>
          <ac:spMkLst>
            <pc:docMk/>
            <pc:sldMk cId="1589098756" sldId="271"/>
            <ac:spMk id="7" creationId="{C70334BF-0FC1-3D49-9238-490DFE0FAB75}"/>
          </ac:spMkLst>
        </pc:spChg>
        <pc:spChg chg="add mod">
          <ac:chgData name="Gaither Stephens" userId="29df725b-6949-4a75-987a-682eaa198516" providerId="ADAL" clId="{B9B23524-A624-1E4B-8E44-7560AB6047A9}" dt="2024-09-25T18:53:13.129" v="3379" actId="14100"/>
          <ac:spMkLst>
            <pc:docMk/>
            <pc:sldMk cId="1589098756" sldId="271"/>
            <ac:spMk id="8" creationId="{5DF3E24C-0023-B639-DA53-C38BBA926B1B}"/>
          </ac:spMkLst>
        </pc:spChg>
        <pc:spChg chg="add mod">
          <ac:chgData name="Gaither Stephens" userId="29df725b-6949-4a75-987a-682eaa198516" providerId="ADAL" clId="{B9B23524-A624-1E4B-8E44-7560AB6047A9}" dt="2024-09-25T18:55:15.780" v="3403" actId="1076"/>
          <ac:spMkLst>
            <pc:docMk/>
            <pc:sldMk cId="1589098756" sldId="271"/>
            <ac:spMk id="9" creationId="{05D1456D-DCC4-F29D-E94E-AD4812DACFD2}"/>
          </ac:spMkLst>
        </pc:spChg>
        <pc:grpChg chg="add mod">
          <ac:chgData name="Gaither Stephens" userId="29df725b-6949-4a75-987a-682eaa198516" providerId="ADAL" clId="{B9B23524-A624-1E4B-8E44-7560AB6047A9}" dt="2024-09-25T18:54:35.942" v="3399" actId="1076"/>
          <ac:grpSpMkLst>
            <pc:docMk/>
            <pc:sldMk cId="1589098756" sldId="271"/>
            <ac:grpSpMk id="12" creationId="{DA2CA980-CBDF-C6B6-B154-EC3EA769F709}"/>
          </ac:grpSpMkLst>
        </pc:grpChg>
        <pc:picChg chg="add mod">
          <ac:chgData name="Gaither Stephens" userId="29df725b-6949-4a75-987a-682eaa198516" providerId="ADAL" clId="{B9B23524-A624-1E4B-8E44-7560AB6047A9}" dt="2024-09-25T18:54:25.787" v="3396" actId="14100"/>
          <ac:picMkLst>
            <pc:docMk/>
            <pc:sldMk cId="1589098756" sldId="271"/>
            <ac:picMk id="10" creationId="{8B7A6603-1FAD-2FAC-1DF5-90F6033DB828}"/>
          </ac:picMkLst>
        </pc:picChg>
        <pc:picChg chg="add mod">
          <ac:chgData name="Gaither Stephens" userId="29df725b-6949-4a75-987a-682eaa198516" providerId="ADAL" clId="{B9B23524-A624-1E4B-8E44-7560AB6047A9}" dt="2024-09-25T18:36:35.815" v="3295" actId="207"/>
          <ac:picMkLst>
            <pc:docMk/>
            <pc:sldMk cId="1589098756" sldId="271"/>
            <ac:picMk id="11" creationId="{6D339140-FB66-8B6C-5B9C-F8EE5E2F1790}"/>
          </ac:picMkLst>
        </pc:picChg>
      </pc:sldChg>
      <pc:sldChg chg="addSp delSp modSp mod modTransition modAnim modNotesTx">
        <pc:chgData name="Gaither Stephens" userId="29df725b-6949-4a75-987a-682eaa198516" providerId="ADAL" clId="{B9B23524-A624-1E4B-8E44-7560AB6047A9}" dt="2024-11-11T17:04:19.371" v="33149" actId="20577"/>
        <pc:sldMkLst>
          <pc:docMk/>
          <pc:sldMk cId="587945003" sldId="272"/>
        </pc:sldMkLst>
        <pc:spChg chg="add mod">
          <ac:chgData name="Gaither Stephens" userId="29df725b-6949-4a75-987a-682eaa198516" providerId="ADAL" clId="{B9B23524-A624-1E4B-8E44-7560AB6047A9}" dt="2024-09-25T19:00:44.249" v="3460" actId="113"/>
          <ac:spMkLst>
            <pc:docMk/>
            <pc:sldMk cId="587945003" sldId="272"/>
            <ac:spMk id="2" creationId="{D12A9785-6E83-B024-0804-256EB8BC59FB}"/>
          </ac:spMkLst>
        </pc:spChg>
        <pc:spChg chg="add mod">
          <ac:chgData name="Gaither Stephens" userId="29df725b-6949-4a75-987a-682eaa198516" providerId="ADAL" clId="{B9B23524-A624-1E4B-8E44-7560AB6047A9}" dt="2024-10-04T15:25:39.405" v="29964" actId="20577"/>
          <ac:spMkLst>
            <pc:docMk/>
            <pc:sldMk cId="587945003" sldId="272"/>
            <ac:spMk id="3" creationId="{77C5E4C6-A1E1-3854-1101-9953C37B1C2A}"/>
          </ac:spMkLst>
        </pc:spChg>
        <pc:spChg chg="add mod">
          <ac:chgData name="Gaither Stephens" userId="29df725b-6949-4a75-987a-682eaa198516" providerId="ADAL" clId="{B9B23524-A624-1E4B-8E44-7560AB6047A9}" dt="2024-09-25T19:00:00.261" v="3452" actId="1076"/>
          <ac:spMkLst>
            <pc:docMk/>
            <pc:sldMk cId="587945003" sldId="272"/>
            <ac:spMk id="5" creationId="{16B48BA8-99E7-A3BB-D650-5F6204D039D9}"/>
          </ac:spMkLst>
        </pc:spChg>
        <pc:picChg chg="add mod">
          <ac:chgData name="Gaither Stephens" userId="29df725b-6949-4a75-987a-682eaa198516" providerId="ADAL" clId="{B9B23524-A624-1E4B-8E44-7560AB6047A9}" dt="2024-09-25T19:23:22.824" v="3583" actId="1076"/>
          <ac:picMkLst>
            <pc:docMk/>
            <pc:sldMk cId="587945003" sldId="272"/>
            <ac:picMk id="4" creationId="{65712E7B-7EE4-B5A3-4C49-5AECF92180DE}"/>
          </ac:picMkLst>
        </pc:picChg>
        <pc:picChg chg="add mod">
          <ac:chgData name="Gaither Stephens" userId="29df725b-6949-4a75-987a-682eaa198516" providerId="ADAL" clId="{B9B23524-A624-1E4B-8E44-7560AB6047A9}" dt="2024-09-25T19:23:28.314" v="3584" actId="1076"/>
          <ac:picMkLst>
            <pc:docMk/>
            <pc:sldMk cId="587945003" sldId="272"/>
            <ac:picMk id="6" creationId="{3347E162-CEA6-A0DE-7B44-A65C0024E545}"/>
          </ac:picMkLst>
        </pc:picChg>
      </pc:sldChg>
      <pc:sldChg chg="addSp delSp modSp mod modTransition delAnim modAnim modNotesTx">
        <pc:chgData name="Gaither Stephens" userId="29df725b-6949-4a75-987a-682eaa198516" providerId="ADAL" clId="{B9B23524-A624-1E4B-8E44-7560AB6047A9}" dt="2024-10-04T15:33:52.843" v="30003" actId="20577"/>
        <pc:sldMkLst>
          <pc:docMk/>
          <pc:sldMk cId="420834665" sldId="273"/>
        </pc:sldMkLst>
        <pc:spChg chg="add mod">
          <ac:chgData name="Gaither Stephens" userId="29df725b-6949-4a75-987a-682eaa198516" providerId="ADAL" clId="{B9B23524-A624-1E4B-8E44-7560AB6047A9}" dt="2024-10-04T15:33:52.843" v="30003" actId="20577"/>
          <ac:spMkLst>
            <pc:docMk/>
            <pc:sldMk cId="420834665" sldId="273"/>
            <ac:spMk id="3" creationId="{35A4833D-3245-3AE6-DA96-F453CE686B4E}"/>
          </ac:spMkLst>
        </pc:spChg>
        <pc:spChg chg="add mod">
          <ac:chgData name="Gaither Stephens" userId="29df725b-6949-4a75-987a-682eaa198516" providerId="ADAL" clId="{B9B23524-A624-1E4B-8E44-7560AB6047A9}" dt="2024-09-26T16:02:45.483" v="4002" actId="20577"/>
          <ac:spMkLst>
            <pc:docMk/>
            <pc:sldMk cId="420834665" sldId="273"/>
            <ac:spMk id="4" creationId="{12CD642A-65B7-77F0-3C0D-9C43D0ACE94E}"/>
          </ac:spMkLst>
        </pc:spChg>
        <pc:spChg chg="add mod">
          <ac:chgData name="Gaither Stephens" userId="29df725b-6949-4a75-987a-682eaa198516" providerId="ADAL" clId="{B9B23524-A624-1E4B-8E44-7560AB6047A9}" dt="2024-09-25T19:31:57.232" v="3770"/>
          <ac:spMkLst>
            <pc:docMk/>
            <pc:sldMk cId="420834665" sldId="273"/>
            <ac:spMk id="5" creationId="{3160BDAB-3171-ED62-7F21-3C0E67B8232E}"/>
          </ac:spMkLst>
        </pc:spChg>
        <pc:grpChg chg="add mod">
          <ac:chgData name="Gaither Stephens" userId="29df725b-6949-4a75-987a-682eaa198516" providerId="ADAL" clId="{B9B23524-A624-1E4B-8E44-7560AB6047A9}" dt="2024-10-01T19:11:59.838" v="9624" actId="14100"/>
          <ac:grpSpMkLst>
            <pc:docMk/>
            <pc:sldMk cId="420834665" sldId="273"/>
            <ac:grpSpMk id="7" creationId="{BC5344AF-D702-18A1-993F-D5C6B3E34372}"/>
          </ac:grpSpMkLst>
        </pc:grpChg>
        <pc:picChg chg="add mod">
          <ac:chgData name="Gaither Stephens" userId="29df725b-6949-4a75-987a-682eaa198516" providerId="ADAL" clId="{B9B23524-A624-1E4B-8E44-7560AB6047A9}" dt="2024-09-25T19:31:57.232" v="3770"/>
          <ac:picMkLst>
            <pc:docMk/>
            <pc:sldMk cId="420834665" sldId="273"/>
            <ac:picMk id="2" creationId="{3C6E09FC-A41E-2063-A960-CFB376935787}"/>
          </ac:picMkLst>
        </pc:picChg>
        <pc:picChg chg="add mod">
          <ac:chgData name="Gaither Stephens" userId="29df725b-6949-4a75-987a-682eaa198516" providerId="ADAL" clId="{B9B23524-A624-1E4B-8E44-7560AB6047A9}" dt="2024-09-25T19:31:57.232" v="3770"/>
          <ac:picMkLst>
            <pc:docMk/>
            <pc:sldMk cId="420834665" sldId="273"/>
            <ac:picMk id="6" creationId="{A515AA13-5B61-62FD-014F-B2AA8EA78A40}"/>
          </ac:picMkLst>
        </pc:picChg>
      </pc:sldChg>
      <pc:sldChg chg="addSp delSp modSp mod modTransition addAnim delAnim modAnim modNotesTx">
        <pc:chgData name="Gaither Stephens" userId="29df725b-6949-4a75-987a-682eaa198516" providerId="ADAL" clId="{B9B23524-A624-1E4B-8E44-7560AB6047A9}" dt="2024-10-03T18:20:53.963" v="27478"/>
        <pc:sldMkLst>
          <pc:docMk/>
          <pc:sldMk cId="3767704820" sldId="274"/>
        </pc:sldMkLst>
        <pc:spChg chg="add del mod">
          <ac:chgData name="Gaither Stephens" userId="29df725b-6949-4a75-987a-682eaa198516" providerId="ADAL" clId="{B9B23524-A624-1E4B-8E44-7560AB6047A9}" dt="2024-10-02T15:57:17.425" v="13403" actId="1076"/>
          <ac:spMkLst>
            <pc:docMk/>
            <pc:sldMk cId="3767704820" sldId="274"/>
            <ac:spMk id="6" creationId="{6994DB8A-8D82-518F-1D15-EA143AE0DFB1}"/>
          </ac:spMkLst>
        </pc:spChg>
        <pc:spChg chg="add mod">
          <ac:chgData name="Gaither Stephens" userId="29df725b-6949-4a75-987a-682eaa198516" providerId="ADAL" clId="{B9B23524-A624-1E4B-8E44-7560AB6047A9}" dt="2024-10-02T15:57:21.822" v="13404" actId="1076"/>
          <ac:spMkLst>
            <pc:docMk/>
            <pc:sldMk cId="3767704820" sldId="274"/>
            <ac:spMk id="7" creationId="{0D5DA53C-6B98-BD8A-7736-38CF7B08B4E4}"/>
          </ac:spMkLst>
        </pc:spChg>
        <pc:spChg chg="add mod">
          <ac:chgData name="Gaither Stephens" userId="29df725b-6949-4a75-987a-682eaa198516" providerId="ADAL" clId="{B9B23524-A624-1E4B-8E44-7560AB6047A9}" dt="2024-10-02T15:57:28.730" v="13405" actId="1076"/>
          <ac:spMkLst>
            <pc:docMk/>
            <pc:sldMk cId="3767704820" sldId="274"/>
            <ac:spMk id="9" creationId="{974E16FF-23D9-87F8-3776-73DE49791D14}"/>
          </ac:spMkLst>
        </pc:spChg>
        <pc:picChg chg="add mod">
          <ac:chgData name="Gaither Stephens" userId="29df725b-6949-4a75-987a-682eaa198516" providerId="ADAL" clId="{B9B23524-A624-1E4B-8E44-7560AB6047A9}" dt="2024-10-02T15:57:13.633" v="13402" actId="1076"/>
          <ac:picMkLst>
            <pc:docMk/>
            <pc:sldMk cId="3767704820" sldId="274"/>
            <ac:picMk id="10" creationId="{41B4B08F-775F-E091-C643-7E07CAB4B5DE}"/>
          </ac:picMkLst>
        </pc:picChg>
      </pc:sldChg>
      <pc:sldChg chg="addSp delSp modSp mod modTransition delAnim modAnim modNotesTx">
        <pc:chgData name="Gaither Stephens" userId="29df725b-6949-4a75-987a-682eaa198516" providerId="ADAL" clId="{B9B23524-A624-1E4B-8E44-7560AB6047A9}" dt="2024-10-03T18:20:53.963" v="27478"/>
        <pc:sldMkLst>
          <pc:docMk/>
          <pc:sldMk cId="1396459947" sldId="275"/>
        </pc:sldMkLst>
        <pc:spChg chg="add mod">
          <ac:chgData name="Gaither Stephens" userId="29df725b-6949-4a75-987a-682eaa198516" providerId="ADAL" clId="{B9B23524-A624-1E4B-8E44-7560AB6047A9}" dt="2024-10-02T15:58:31.565" v="13435" actId="1076"/>
          <ac:spMkLst>
            <pc:docMk/>
            <pc:sldMk cId="1396459947" sldId="275"/>
            <ac:spMk id="2" creationId="{2651A5A9-1412-CE61-6EF8-432E477E889D}"/>
          </ac:spMkLst>
        </pc:spChg>
        <pc:spChg chg="add mod">
          <ac:chgData name="Gaither Stephens" userId="29df725b-6949-4a75-987a-682eaa198516" providerId="ADAL" clId="{B9B23524-A624-1E4B-8E44-7560AB6047A9}" dt="2024-10-02T15:58:31.565" v="13435" actId="1076"/>
          <ac:spMkLst>
            <pc:docMk/>
            <pc:sldMk cId="1396459947" sldId="275"/>
            <ac:spMk id="17" creationId="{B54C9297-3A8E-78C6-D82C-10F4AF3F4B43}"/>
          </ac:spMkLst>
        </pc:spChg>
        <pc:spChg chg="add mod">
          <ac:chgData name="Gaither Stephens" userId="29df725b-6949-4a75-987a-682eaa198516" providerId="ADAL" clId="{B9B23524-A624-1E4B-8E44-7560AB6047A9}" dt="2024-10-02T15:58:44.899" v="13438" actId="404"/>
          <ac:spMkLst>
            <pc:docMk/>
            <pc:sldMk cId="1396459947" sldId="275"/>
            <ac:spMk id="18" creationId="{DBB19493-F839-CB76-1C28-F98C84492A95}"/>
          </ac:spMkLst>
        </pc:spChg>
        <pc:picChg chg="add mod">
          <ac:chgData name="Gaither Stephens" userId="29df725b-6949-4a75-987a-682eaa198516" providerId="ADAL" clId="{B9B23524-A624-1E4B-8E44-7560AB6047A9}" dt="2024-10-02T15:58:36.400" v="13436" actId="1076"/>
          <ac:picMkLst>
            <pc:docMk/>
            <pc:sldMk cId="1396459947" sldId="275"/>
            <ac:picMk id="16" creationId="{D4AC30D4-0F1C-E0E3-1E74-B183E65125D9}"/>
          </ac:picMkLst>
        </pc:picChg>
      </pc:sldChg>
      <pc:sldChg chg="addSp delSp modSp mod modTransition modAnim modNotesTx">
        <pc:chgData name="Gaither Stephens" userId="29df725b-6949-4a75-987a-682eaa198516" providerId="ADAL" clId="{B9B23524-A624-1E4B-8E44-7560AB6047A9}" dt="2024-10-04T16:41:12.630" v="31114"/>
        <pc:sldMkLst>
          <pc:docMk/>
          <pc:sldMk cId="1234070911" sldId="276"/>
        </pc:sldMkLst>
        <pc:spChg chg="add mod">
          <ac:chgData name="Gaither Stephens" userId="29df725b-6949-4a75-987a-682eaa198516" providerId="ADAL" clId="{B9B23524-A624-1E4B-8E44-7560AB6047A9}" dt="2024-10-01T15:47:41.525" v="5016" actId="1076"/>
          <ac:spMkLst>
            <pc:docMk/>
            <pc:sldMk cId="1234070911" sldId="276"/>
            <ac:spMk id="3" creationId="{48EB4A54-55EB-8653-782A-70BD5D30F2DA}"/>
          </ac:spMkLst>
        </pc:spChg>
        <pc:spChg chg="add mod">
          <ac:chgData name="Gaither Stephens" userId="29df725b-6949-4a75-987a-682eaa198516" providerId="ADAL" clId="{B9B23524-A624-1E4B-8E44-7560AB6047A9}" dt="2024-10-01T15:51:00.120" v="5511" actId="1076"/>
          <ac:spMkLst>
            <pc:docMk/>
            <pc:sldMk cId="1234070911" sldId="276"/>
            <ac:spMk id="4" creationId="{30831F8B-18ED-1E4C-CA9B-4B0E2E24AC6D}"/>
          </ac:spMkLst>
        </pc:spChg>
        <pc:picChg chg="add mod">
          <ac:chgData name="Gaither Stephens" userId="29df725b-6949-4a75-987a-682eaa198516" providerId="ADAL" clId="{B9B23524-A624-1E4B-8E44-7560AB6047A9}" dt="2024-10-04T15:52:48.653" v="30345" actId="1076"/>
          <ac:picMkLst>
            <pc:docMk/>
            <pc:sldMk cId="1234070911" sldId="276"/>
            <ac:picMk id="2" creationId="{632D6873-00DA-C1BA-6CB0-3352973CF9E0}"/>
          </ac:picMkLst>
        </pc:picChg>
        <pc:picChg chg="add mod">
          <ac:chgData name="Gaither Stephens" userId="29df725b-6949-4a75-987a-682eaa198516" providerId="ADAL" clId="{B9B23524-A624-1E4B-8E44-7560AB6047A9}" dt="2024-10-04T15:53:05.389" v="30349" actId="196"/>
          <ac:picMkLst>
            <pc:docMk/>
            <pc:sldMk cId="1234070911" sldId="276"/>
            <ac:picMk id="1028" creationId="{DB3017DC-BEAA-F236-E273-D98570A890EB}"/>
          </ac:picMkLst>
        </pc:picChg>
      </pc:sldChg>
      <pc:sldChg chg="addSp delSp modSp mod modTransition modAnim modNotesTx">
        <pc:chgData name="Gaither Stephens" userId="29df725b-6949-4a75-987a-682eaa198516" providerId="ADAL" clId="{B9B23524-A624-1E4B-8E44-7560AB6047A9}" dt="2024-10-04T16:05:47.304" v="30862" actId="20577"/>
        <pc:sldMkLst>
          <pc:docMk/>
          <pc:sldMk cId="3451462554" sldId="277"/>
        </pc:sldMkLst>
        <pc:spChg chg="add mod">
          <ac:chgData name="Gaither Stephens" userId="29df725b-6949-4a75-987a-682eaa198516" providerId="ADAL" clId="{B9B23524-A624-1E4B-8E44-7560AB6047A9}" dt="2024-10-01T16:09:28.449" v="5744" actId="122"/>
          <ac:spMkLst>
            <pc:docMk/>
            <pc:sldMk cId="3451462554" sldId="277"/>
            <ac:spMk id="3" creationId="{1123A705-2A10-A955-E65C-BCA48988E7E4}"/>
          </ac:spMkLst>
        </pc:spChg>
        <pc:spChg chg="mod">
          <ac:chgData name="Gaither Stephens" userId="29df725b-6949-4a75-987a-682eaa198516" providerId="ADAL" clId="{B9B23524-A624-1E4B-8E44-7560AB6047A9}" dt="2024-10-03T17:57:08.297" v="27294" actId="2"/>
          <ac:spMkLst>
            <pc:docMk/>
            <pc:sldMk cId="3451462554" sldId="277"/>
            <ac:spMk id="38" creationId="{84A634D3-7E3C-834E-BFFE-8F02A228BB82}"/>
          </ac:spMkLst>
        </pc:spChg>
      </pc:sldChg>
      <pc:sldChg chg="del">
        <pc:chgData name="Gaither Stephens" userId="29df725b-6949-4a75-987a-682eaa198516" providerId="ADAL" clId="{B9B23524-A624-1E4B-8E44-7560AB6047A9}" dt="2024-10-02T18:35:40.970" v="17962" actId="2696"/>
        <pc:sldMkLst>
          <pc:docMk/>
          <pc:sldMk cId="1376828750" sldId="278"/>
        </pc:sldMkLst>
      </pc:sldChg>
      <pc:sldChg chg="del">
        <pc:chgData name="Gaither Stephens" userId="29df725b-6949-4a75-987a-682eaa198516" providerId="ADAL" clId="{B9B23524-A624-1E4B-8E44-7560AB6047A9}" dt="2024-10-02T18:35:40.970" v="17962" actId="2696"/>
        <pc:sldMkLst>
          <pc:docMk/>
          <pc:sldMk cId="1151419935" sldId="279"/>
        </pc:sldMkLst>
      </pc:sldChg>
      <pc:sldChg chg="del">
        <pc:chgData name="Gaither Stephens" userId="29df725b-6949-4a75-987a-682eaa198516" providerId="ADAL" clId="{B9B23524-A624-1E4B-8E44-7560AB6047A9}" dt="2024-10-02T18:35:24.033" v="17960" actId="2696"/>
        <pc:sldMkLst>
          <pc:docMk/>
          <pc:sldMk cId="173820640" sldId="280"/>
        </pc:sldMkLst>
      </pc:sldChg>
      <pc:sldChg chg="del">
        <pc:chgData name="Gaither Stephens" userId="29df725b-6949-4a75-987a-682eaa198516" providerId="ADAL" clId="{B9B23524-A624-1E4B-8E44-7560AB6047A9}" dt="2024-10-02T18:35:40.970" v="17962" actId="2696"/>
        <pc:sldMkLst>
          <pc:docMk/>
          <pc:sldMk cId="171515320" sldId="281"/>
        </pc:sldMkLst>
      </pc:sldChg>
      <pc:sldChg chg="modSp del">
        <pc:chgData name="Gaither Stephens" userId="29df725b-6949-4a75-987a-682eaa198516" providerId="ADAL" clId="{B9B23524-A624-1E4B-8E44-7560AB6047A9}" dt="2024-10-02T15:19:33.185" v="13110" actId="2696"/>
        <pc:sldMkLst>
          <pc:docMk/>
          <pc:sldMk cId="3297232156" sldId="282"/>
        </pc:sldMkLst>
      </pc:sldChg>
      <pc:sldChg chg="modSp del mod modNotesTx">
        <pc:chgData name="Gaither Stephens" userId="29df725b-6949-4a75-987a-682eaa198516" providerId="ADAL" clId="{B9B23524-A624-1E4B-8E44-7560AB6047A9}" dt="2024-10-03T17:53:46.420" v="27283" actId="2696"/>
        <pc:sldMkLst>
          <pc:docMk/>
          <pc:sldMk cId="179695349" sldId="283"/>
        </pc:sldMkLst>
      </pc:sldChg>
      <pc:sldChg chg="addSp delSp modSp mod modTransition delAnim modAnim modNotesTx">
        <pc:chgData name="Gaither Stephens" userId="29df725b-6949-4a75-987a-682eaa198516" providerId="ADAL" clId="{B9B23524-A624-1E4B-8E44-7560AB6047A9}" dt="2024-10-04T15:46:41.785" v="30308" actId="20577"/>
        <pc:sldMkLst>
          <pc:docMk/>
          <pc:sldMk cId="1851406674" sldId="284"/>
        </pc:sldMkLst>
        <pc:spChg chg="mod">
          <ac:chgData name="Gaither Stephens" userId="29df725b-6949-4a75-987a-682eaa198516" providerId="ADAL" clId="{B9B23524-A624-1E4B-8E44-7560AB6047A9}" dt="2024-09-25T17:36:36.173" v="2932" actId="207"/>
          <ac:spMkLst>
            <pc:docMk/>
            <pc:sldMk cId="1851406674" sldId="284"/>
            <ac:spMk id="4" creationId="{46CE08E7-9832-3043-9ECF-9048CF62FC8F}"/>
          </ac:spMkLst>
        </pc:spChg>
        <pc:spChg chg="mod">
          <ac:chgData name="Gaither Stephens" userId="29df725b-6949-4a75-987a-682eaa198516" providerId="ADAL" clId="{B9B23524-A624-1E4B-8E44-7560AB6047A9}" dt="2024-09-25T17:36:41.201" v="2933" actId="207"/>
          <ac:spMkLst>
            <pc:docMk/>
            <pc:sldMk cId="1851406674" sldId="284"/>
            <ac:spMk id="5" creationId="{15199638-621E-5C7D-333D-6D9E5262A5DA}"/>
          </ac:spMkLst>
        </pc:spChg>
        <pc:spChg chg="topLvl">
          <ac:chgData name="Gaither Stephens" userId="29df725b-6949-4a75-987a-682eaa198516" providerId="ADAL" clId="{B9B23524-A624-1E4B-8E44-7560AB6047A9}" dt="2024-10-02T18:38:04.733" v="17975" actId="165"/>
          <ac:spMkLst>
            <pc:docMk/>
            <pc:sldMk cId="1851406674" sldId="284"/>
            <ac:spMk id="11" creationId="{CC887226-5160-EC40-2173-F0AF4549EF5F}"/>
          </ac:spMkLst>
        </pc:spChg>
        <pc:grpChg chg="add">
          <ac:chgData name="Gaither Stephens" userId="29df725b-6949-4a75-987a-682eaa198516" providerId="ADAL" clId="{B9B23524-A624-1E4B-8E44-7560AB6047A9}" dt="2024-10-02T18:40:07.336" v="17989" actId="164"/>
          <ac:grpSpMkLst>
            <pc:docMk/>
            <pc:sldMk cId="1851406674" sldId="284"/>
            <ac:grpSpMk id="3" creationId="{75E2E50E-75DF-5748-0414-C6E019B3789C}"/>
          </ac:grpSpMkLst>
        </pc:grpChg>
        <pc:picChg chg="add mod">
          <ac:chgData name="Gaither Stephens" userId="29df725b-6949-4a75-987a-682eaa198516" providerId="ADAL" clId="{B9B23524-A624-1E4B-8E44-7560AB6047A9}" dt="2024-10-02T18:38:16.647" v="17978" actId="1076"/>
          <ac:picMkLst>
            <pc:docMk/>
            <pc:sldMk cId="1851406674" sldId="284"/>
            <ac:picMk id="2" creationId="{4DE2ED06-DFF4-AB3C-A493-D876C2BD77A0}"/>
          </ac:picMkLst>
        </pc:picChg>
        <pc:picChg chg="topLvl">
          <ac:chgData name="Gaither Stephens" userId="29df725b-6949-4a75-987a-682eaa198516" providerId="ADAL" clId="{B9B23524-A624-1E4B-8E44-7560AB6047A9}" dt="2024-10-02T18:38:04.733" v="17975" actId="165"/>
          <ac:picMkLst>
            <pc:docMk/>
            <pc:sldMk cId="1851406674" sldId="284"/>
            <ac:picMk id="9" creationId="{FE1458E8-FD60-316C-EE6D-2D480A1C8B00}"/>
          </ac:picMkLst>
        </pc:picChg>
      </pc:sldChg>
      <pc:sldChg chg="addSp modSp add mod ord modTransition modAnim modNotesTx">
        <pc:chgData name="Gaither Stephens" userId="29df725b-6949-4a75-987a-682eaa198516" providerId="ADAL" clId="{B9B23524-A624-1E4B-8E44-7560AB6047A9}" dt="2024-10-04T16:01:02.888" v="30644" actId="20577"/>
        <pc:sldMkLst>
          <pc:docMk/>
          <pc:sldMk cId="2591273225" sldId="285"/>
        </pc:sldMkLst>
        <pc:spChg chg="add mod">
          <ac:chgData name="Gaither Stephens" userId="29df725b-6949-4a75-987a-682eaa198516" providerId="ADAL" clId="{B9B23524-A624-1E4B-8E44-7560AB6047A9}" dt="2024-10-01T16:39:27.427" v="6686" actId="1076"/>
          <ac:spMkLst>
            <pc:docMk/>
            <pc:sldMk cId="2591273225" sldId="285"/>
            <ac:spMk id="3" creationId="{5B6F2E42-9DD2-D225-B571-406B8CA21F00}"/>
          </ac:spMkLst>
        </pc:spChg>
        <pc:spChg chg="mod">
          <ac:chgData name="Gaither Stephens" userId="29df725b-6949-4a75-987a-682eaa198516" providerId="ADAL" clId="{B9B23524-A624-1E4B-8E44-7560AB6047A9}" dt="2024-10-02T15:59:01.835" v="13444" actId="27636"/>
          <ac:spMkLst>
            <pc:docMk/>
            <pc:sldMk cId="2591273225" sldId="285"/>
            <ac:spMk id="38" creationId="{FFEF6703-71CF-2926-8EDB-A4538BFF9664}"/>
          </ac:spMkLst>
        </pc:spChg>
        <pc:picChg chg="add mod">
          <ac:chgData name="Gaither Stephens" userId="29df725b-6949-4a75-987a-682eaa198516" providerId="ADAL" clId="{B9B23524-A624-1E4B-8E44-7560AB6047A9}" dt="2024-10-01T16:39:05.569" v="6683" actId="1076"/>
          <ac:picMkLst>
            <pc:docMk/>
            <pc:sldMk cId="2591273225" sldId="285"/>
            <ac:picMk id="2" creationId="{9D5ACC7A-7401-C056-5443-92A3BD264720}"/>
          </ac:picMkLst>
        </pc:picChg>
      </pc:sldChg>
      <pc:sldChg chg="addSp delSp modSp add mod modTransition modAnim modNotesTx">
        <pc:chgData name="Gaither Stephens" userId="29df725b-6949-4a75-987a-682eaa198516" providerId="ADAL" clId="{B9B23524-A624-1E4B-8E44-7560AB6047A9}" dt="2024-10-03T18:20:53.963" v="27478"/>
        <pc:sldMkLst>
          <pc:docMk/>
          <pc:sldMk cId="2999779369" sldId="286"/>
        </pc:sldMkLst>
        <pc:spChg chg="add mod">
          <ac:chgData name="Gaither Stephens" userId="29df725b-6949-4a75-987a-682eaa198516" providerId="ADAL" clId="{B9B23524-A624-1E4B-8E44-7560AB6047A9}" dt="2024-10-01T19:15:21.528" v="9650" actId="1076"/>
          <ac:spMkLst>
            <pc:docMk/>
            <pc:sldMk cId="2999779369" sldId="286"/>
            <ac:spMk id="2" creationId="{4A9119EC-49AC-7AEB-3D36-75093ABD6D9E}"/>
          </ac:spMkLst>
        </pc:spChg>
        <pc:spChg chg="add mod">
          <ac:chgData name="Gaither Stephens" userId="29df725b-6949-4a75-987a-682eaa198516" providerId="ADAL" clId="{B9B23524-A624-1E4B-8E44-7560AB6047A9}" dt="2024-10-01T19:15:16.825" v="9648" actId="1076"/>
          <ac:spMkLst>
            <pc:docMk/>
            <pc:sldMk cId="2999779369" sldId="286"/>
            <ac:spMk id="3" creationId="{0234C893-57D8-98ED-EC98-BE5BC563D1D3}"/>
          </ac:spMkLst>
        </pc:spChg>
        <pc:spChg chg="add mod">
          <ac:chgData name="Gaither Stephens" userId="29df725b-6949-4a75-987a-682eaa198516" providerId="ADAL" clId="{B9B23524-A624-1E4B-8E44-7560AB6047A9}" dt="2024-10-01T19:15:16.825" v="9648" actId="1076"/>
          <ac:spMkLst>
            <pc:docMk/>
            <pc:sldMk cId="2999779369" sldId="286"/>
            <ac:spMk id="4" creationId="{838623C2-918A-9204-EDFC-DA606318C1A8}"/>
          </ac:spMkLst>
        </pc:spChg>
        <pc:spChg chg="add mod">
          <ac:chgData name="Gaither Stephens" userId="29df725b-6949-4a75-987a-682eaa198516" providerId="ADAL" clId="{B9B23524-A624-1E4B-8E44-7560AB6047A9}" dt="2024-10-01T19:15:16.825" v="9648" actId="1076"/>
          <ac:spMkLst>
            <pc:docMk/>
            <pc:sldMk cId="2999779369" sldId="286"/>
            <ac:spMk id="5" creationId="{8C54A8AC-63C3-133E-3036-F877BC157B16}"/>
          </ac:spMkLst>
        </pc:spChg>
      </pc:sldChg>
      <pc:sldChg chg="addSp delSp modSp add mod modTransition modAnim modNotesTx">
        <pc:chgData name="Gaither Stephens" userId="29df725b-6949-4a75-987a-682eaa198516" providerId="ADAL" clId="{B9B23524-A624-1E4B-8E44-7560AB6047A9}" dt="2024-10-03T18:20:53.963" v="27478"/>
        <pc:sldMkLst>
          <pc:docMk/>
          <pc:sldMk cId="471121319" sldId="287"/>
        </pc:sldMkLst>
        <pc:spChg chg="mod">
          <ac:chgData name="Gaither Stephens" userId="29df725b-6949-4a75-987a-682eaa198516" providerId="ADAL" clId="{B9B23524-A624-1E4B-8E44-7560AB6047A9}" dt="2024-10-01T18:40:41.014" v="8888" actId="14100"/>
          <ac:spMkLst>
            <pc:docMk/>
            <pc:sldMk cId="471121319" sldId="287"/>
            <ac:spMk id="38" creationId="{D9AC9D3A-A251-001C-993E-33CB880CBCE7}"/>
          </ac:spMkLst>
        </pc:spChg>
        <pc:picChg chg="add mod modCrop">
          <ac:chgData name="Gaither Stephens" userId="29df725b-6949-4a75-987a-682eaa198516" providerId="ADAL" clId="{B9B23524-A624-1E4B-8E44-7560AB6047A9}" dt="2024-10-02T16:34:23.949" v="15250" actId="1076"/>
          <ac:picMkLst>
            <pc:docMk/>
            <pc:sldMk cId="471121319" sldId="287"/>
            <ac:picMk id="5" creationId="{82E933A1-750D-6E97-387F-5930833DA676}"/>
          </ac:picMkLst>
        </pc:picChg>
      </pc:sldChg>
      <pc:sldChg chg="addSp modSp add mod ord modTransition modAnim modNotesTx">
        <pc:chgData name="Gaither Stephens" userId="29df725b-6949-4a75-987a-682eaa198516" providerId="ADAL" clId="{B9B23524-A624-1E4B-8E44-7560AB6047A9}" dt="2024-11-11T16:25:17.512" v="31763" actId="20577"/>
        <pc:sldMkLst>
          <pc:docMk/>
          <pc:sldMk cId="2619583776" sldId="288"/>
        </pc:sldMkLst>
        <pc:spChg chg="mod">
          <ac:chgData name="Gaither Stephens" userId="29df725b-6949-4a75-987a-682eaa198516" providerId="ADAL" clId="{B9B23524-A624-1E4B-8E44-7560AB6047A9}" dt="2024-10-02T16:53:38.441" v="16054" actId="1076"/>
          <ac:spMkLst>
            <pc:docMk/>
            <pc:sldMk cId="2619583776" sldId="288"/>
            <ac:spMk id="38" creationId="{9DACB22D-28E8-2B17-1906-A5774F638453}"/>
          </ac:spMkLst>
        </pc:spChg>
        <pc:picChg chg="add mod">
          <ac:chgData name="Gaither Stephens" userId="29df725b-6949-4a75-987a-682eaa198516" providerId="ADAL" clId="{B9B23524-A624-1E4B-8E44-7560AB6047A9}" dt="2024-10-01T18:39:02.226" v="8877" actId="14100"/>
          <ac:picMkLst>
            <pc:docMk/>
            <pc:sldMk cId="2619583776" sldId="288"/>
            <ac:picMk id="3" creationId="{C7D4A111-D1AB-69E9-5C21-535E1E9347AB}"/>
          </ac:picMkLst>
        </pc:picChg>
      </pc:sldChg>
      <pc:sldChg chg="addSp delSp modSp add mod modTransition modAnim modNotesTx">
        <pc:chgData name="Gaither Stephens" userId="29df725b-6949-4a75-987a-682eaa198516" providerId="ADAL" clId="{B9B23524-A624-1E4B-8E44-7560AB6047A9}" dt="2024-10-03T18:20:53.963" v="27478"/>
        <pc:sldMkLst>
          <pc:docMk/>
          <pc:sldMk cId="4187118108" sldId="289"/>
        </pc:sldMkLst>
        <pc:spChg chg="add mod">
          <ac:chgData name="Gaither Stephens" userId="29df725b-6949-4a75-987a-682eaa198516" providerId="ADAL" clId="{B9B23524-A624-1E4B-8E44-7560AB6047A9}" dt="2024-10-02T16:29:56.628" v="15038" actId="20577"/>
          <ac:spMkLst>
            <pc:docMk/>
            <pc:sldMk cId="4187118108" sldId="289"/>
            <ac:spMk id="2" creationId="{C4270C3C-0FC4-B0E2-FDA6-91D0E4BE572F}"/>
          </ac:spMkLst>
        </pc:spChg>
        <pc:spChg chg="add mod">
          <ac:chgData name="Gaither Stephens" userId="29df725b-6949-4a75-987a-682eaa198516" providerId="ADAL" clId="{B9B23524-A624-1E4B-8E44-7560AB6047A9}" dt="2024-10-01T19:27:18.529" v="10794" actId="20577"/>
          <ac:spMkLst>
            <pc:docMk/>
            <pc:sldMk cId="4187118108" sldId="289"/>
            <ac:spMk id="3" creationId="{E85BA069-E259-DA85-8C19-C1C0DF92C5F7}"/>
          </ac:spMkLst>
        </pc:spChg>
        <pc:spChg chg="add mod">
          <ac:chgData name="Gaither Stephens" userId="29df725b-6949-4a75-987a-682eaa198516" providerId="ADAL" clId="{B9B23524-A624-1E4B-8E44-7560AB6047A9}" dt="2024-10-01T19:27:22.891" v="10797" actId="20577"/>
          <ac:spMkLst>
            <pc:docMk/>
            <pc:sldMk cId="4187118108" sldId="289"/>
            <ac:spMk id="4" creationId="{7CCFC1F5-3528-C7B1-66FD-332B94AA5A0D}"/>
          </ac:spMkLst>
        </pc:spChg>
        <pc:spChg chg="add mod">
          <ac:chgData name="Gaither Stephens" userId="29df725b-6949-4a75-987a-682eaa198516" providerId="ADAL" clId="{B9B23524-A624-1E4B-8E44-7560AB6047A9}" dt="2024-10-01T19:27:34.160" v="10801" actId="20577"/>
          <ac:spMkLst>
            <pc:docMk/>
            <pc:sldMk cId="4187118108" sldId="289"/>
            <ac:spMk id="5" creationId="{D6307764-E738-85F0-9F7A-0F62BF7790FF}"/>
          </ac:spMkLst>
        </pc:spChg>
        <pc:spChg chg="add mod">
          <ac:chgData name="Gaither Stephens" userId="29df725b-6949-4a75-987a-682eaa198516" providerId="ADAL" clId="{B9B23524-A624-1E4B-8E44-7560AB6047A9}" dt="2024-10-01T19:27:54.245" v="10807" actId="20577"/>
          <ac:spMkLst>
            <pc:docMk/>
            <pc:sldMk cId="4187118108" sldId="289"/>
            <ac:spMk id="6" creationId="{2A61D5C8-593A-D1F5-D433-5553E5E03EA4}"/>
          </ac:spMkLst>
        </pc:spChg>
        <pc:spChg chg="add mod">
          <ac:chgData name="Gaither Stephens" userId="29df725b-6949-4a75-987a-682eaa198516" providerId="ADAL" clId="{B9B23524-A624-1E4B-8E44-7560AB6047A9}" dt="2024-10-01T19:27:56.995" v="10810" actId="20577"/>
          <ac:spMkLst>
            <pc:docMk/>
            <pc:sldMk cId="4187118108" sldId="289"/>
            <ac:spMk id="7" creationId="{D8BE196B-6E89-D2AD-BDBA-E210426026ED}"/>
          </ac:spMkLst>
        </pc:spChg>
        <pc:spChg chg="add mod">
          <ac:chgData name="Gaither Stephens" userId="29df725b-6949-4a75-987a-682eaa198516" providerId="ADAL" clId="{B9B23524-A624-1E4B-8E44-7560AB6047A9}" dt="2024-10-01T19:28:11.720" v="10814" actId="33524"/>
          <ac:spMkLst>
            <pc:docMk/>
            <pc:sldMk cId="4187118108" sldId="289"/>
            <ac:spMk id="8" creationId="{C9D164EF-3317-E134-33F1-083AE3ACECA8}"/>
          </ac:spMkLst>
        </pc:spChg>
        <pc:grpChg chg="add">
          <ac:chgData name="Gaither Stephens" userId="29df725b-6949-4a75-987a-682eaa198516" providerId="ADAL" clId="{B9B23524-A624-1E4B-8E44-7560AB6047A9}" dt="2024-10-02T19:38:02.423" v="19723" actId="164"/>
          <ac:grpSpMkLst>
            <pc:docMk/>
            <pc:sldMk cId="4187118108" sldId="289"/>
            <ac:grpSpMk id="14" creationId="{18931EB5-A81E-2C64-81D4-0C9E55941FB9}"/>
          </ac:grpSpMkLst>
        </pc:grpChg>
        <pc:picChg chg="add mod">
          <ac:chgData name="Gaither Stephens" userId="29df725b-6949-4a75-987a-682eaa198516" providerId="ADAL" clId="{B9B23524-A624-1E4B-8E44-7560AB6047A9}" dt="2024-10-01T19:25:42.471" v="10764" actId="2711"/>
          <ac:picMkLst>
            <pc:docMk/>
            <pc:sldMk cId="4187118108" sldId="289"/>
            <ac:picMk id="9" creationId="{53099463-7857-0FFB-FA14-D017B3612067}"/>
          </ac:picMkLst>
        </pc:picChg>
        <pc:picChg chg="add mod">
          <ac:chgData name="Gaither Stephens" userId="29df725b-6949-4a75-987a-682eaa198516" providerId="ADAL" clId="{B9B23524-A624-1E4B-8E44-7560AB6047A9}" dt="2024-10-01T19:28:37.413" v="10817" actId="1076"/>
          <ac:picMkLst>
            <pc:docMk/>
            <pc:sldMk cId="4187118108" sldId="289"/>
            <ac:picMk id="10" creationId="{550EF1E8-6751-655B-C402-A4D2D7618069}"/>
          </ac:picMkLst>
        </pc:picChg>
        <pc:picChg chg="add mod">
          <ac:chgData name="Gaither Stephens" userId="29df725b-6949-4a75-987a-682eaa198516" providerId="ADAL" clId="{B9B23524-A624-1E4B-8E44-7560AB6047A9}" dt="2024-10-01T19:25:42.471" v="10764" actId="2711"/>
          <ac:picMkLst>
            <pc:docMk/>
            <pc:sldMk cId="4187118108" sldId="289"/>
            <ac:picMk id="11" creationId="{2C41CC4F-4B80-D9A3-396E-E68B25CA96B6}"/>
          </ac:picMkLst>
        </pc:picChg>
      </pc:sldChg>
      <pc:sldChg chg="addSp delSp modSp add mod modTransition delAnim modAnim modNotesTx">
        <pc:chgData name="Gaither Stephens" userId="29df725b-6949-4a75-987a-682eaa198516" providerId="ADAL" clId="{B9B23524-A624-1E4B-8E44-7560AB6047A9}" dt="2024-11-11T15:57:30.712" v="31221" actId="20577"/>
        <pc:sldMkLst>
          <pc:docMk/>
          <pc:sldMk cId="3345210136" sldId="290"/>
        </pc:sldMkLst>
        <pc:spChg chg="add mod">
          <ac:chgData name="Gaither Stephens" userId="29df725b-6949-4a75-987a-682eaa198516" providerId="ADAL" clId="{B9B23524-A624-1E4B-8E44-7560AB6047A9}" dt="2024-10-01T19:34:01.930" v="10912" actId="20577"/>
          <ac:spMkLst>
            <pc:docMk/>
            <pc:sldMk cId="3345210136" sldId="290"/>
            <ac:spMk id="8" creationId="{688C6820-8CE5-5C13-6287-F10E39A5D157}"/>
          </ac:spMkLst>
        </pc:spChg>
        <pc:spChg chg="add mod">
          <ac:chgData name="Gaither Stephens" userId="29df725b-6949-4a75-987a-682eaa198516" providerId="ADAL" clId="{B9B23524-A624-1E4B-8E44-7560AB6047A9}" dt="2024-10-01T19:32:44.676" v="10885" actId="2711"/>
          <ac:spMkLst>
            <pc:docMk/>
            <pc:sldMk cId="3345210136" sldId="290"/>
            <ac:spMk id="46" creationId="{429F8854-AF77-F881-8CEF-0E71F156F04C}"/>
          </ac:spMkLst>
        </pc:spChg>
        <pc:spChg chg="mod">
          <ac:chgData name="Gaither Stephens" userId="29df725b-6949-4a75-987a-682eaa198516" providerId="ADAL" clId="{B9B23524-A624-1E4B-8E44-7560AB6047A9}" dt="2024-10-01T19:32:18.982" v="10883"/>
          <ac:spMkLst>
            <pc:docMk/>
            <pc:sldMk cId="3345210136" sldId="290"/>
            <ac:spMk id="48" creationId="{0CB62E45-8C5F-1B2F-4F1E-896A5F21420A}"/>
          </ac:spMkLst>
        </pc:spChg>
        <pc:spChg chg="mod">
          <ac:chgData name="Gaither Stephens" userId="29df725b-6949-4a75-987a-682eaa198516" providerId="ADAL" clId="{B9B23524-A624-1E4B-8E44-7560AB6047A9}" dt="2024-10-01T19:32:18.982" v="10883"/>
          <ac:spMkLst>
            <pc:docMk/>
            <pc:sldMk cId="3345210136" sldId="290"/>
            <ac:spMk id="49" creationId="{02954F24-F2BD-F70B-26AE-2B8F80B5011B}"/>
          </ac:spMkLst>
        </pc:spChg>
        <pc:spChg chg="mod">
          <ac:chgData name="Gaither Stephens" userId="29df725b-6949-4a75-987a-682eaa198516" providerId="ADAL" clId="{B9B23524-A624-1E4B-8E44-7560AB6047A9}" dt="2024-10-01T19:32:18.982" v="10883"/>
          <ac:spMkLst>
            <pc:docMk/>
            <pc:sldMk cId="3345210136" sldId="290"/>
            <ac:spMk id="50" creationId="{E42C8157-4946-B44B-7E48-E0A5A74EE9EE}"/>
          </ac:spMkLst>
        </pc:spChg>
        <pc:spChg chg="mod">
          <ac:chgData name="Gaither Stephens" userId="29df725b-6949-4a75-987a-682eaa198516" providerId="ADAL" clId="{B9B23524-A624-1E4B-8E44-7560AB6047A9}" dt="2024-10-01T19:32:18.982" v="10883"/>
          <ac:spMkLst>
            <pc:docMk/>
            <pc:sldMk cId="3345210136" sldId="290"/>
            <ac:spMk id="51" creationId="{32D6CD0B-EF0D-3A23-86C8-B96D7E94A0BC}"/>
          </ac:spMkLst>
        </pc:spChg>
        <pc:spChg chg="add mod">
          <ac:chgData name="Gaither Stephens" userId="29df725b-6949-4a75-987a-682eaa198516" providerId="ADAL" clId="{B9B23524-A624-1E4B-8E44-7560AB6047A9}" dt="2024-10-01T19:32:44.676" v="10885" actId="2711"/>
          <ac:spMkLst>
            <pc:docMk/>
            <pc:sldMk cId="3345210136" sldId="290"/>
            <ac:spMk id="52" creationId="{715519FE-E5B9-AF0A-AB81-A76F6A59B165}"/>
          </ac:spMkLst>
        </pc:spChg>
        <pc:spChg chg="add mod">
          <ac:chgData name="Gaither Stephens" userId="29df725b-6949-4a75-987a-682eaa198516" providerId="ADAL" clId="{B9B23524-A624-1E4B-8E44-7560AB6047A9}" dt="2024-10-02T18:21:36.718" v="17863" actId="208"/>
          <ac:spMkLst>
            <pc:docMk/>
            <pc:sldMk cId="3345210136" sldId="290"/>
            <ac:spMk id="53" creationId="{55853732-16BD-3B3B-2EA3-3A8B05BC79C1}"/>
          </ac:spMkLst>
        </pc:spChg>
        <pc:spChg chg="add mod">
          <ac:chgData name="Gaither Stephens" userId="29df725b-6949-4a75-987a-682eaa198516" providerId="ADAL" clId="{B9B23524-A624-1E4B-8E44-7560AB6047A9}" dt="2024-10-02T18:22:45.830" v="17873" actId="208"/>
          <ac:spMkLst>
            <pc:docMk/>
            <pc:sldMk cId="3345210136" sldId="290"/>
            <ac:spMk id="54" creationId="{F67C6D7A-F08A-4542-04B8-9143D41E0D65}"/>
          </ac:spMkLst>
        </pc:spChg>
        <pc:spChg chg="add mod">
          <ac:chgData name="Gaither Stephens" userId="29df725b-6949-4a75-987a-682eaa198516" providerId="ADAL" clId="{B9B23524-A624-1E4B-8E44-7560AB6047A9}" dt="2024-10-02T18:22:57.846" v="17874" actId="14100"/>
          <ac:spMkLst>
            <pc:docMk/>
            <pc:sldMk cId="3345210136" sldId="290"/>
            <ac:spMk id="55" creationId="{2808165E-92F5-F145-F451-2F2867C6B817}"/>
          </ac:spMkLst>
        </pc:spChg>
        <pc:spChg chg="add mod">
          <ac:chgData name="Gaither Stephens" userId="29df725b-6949-4a75-987a-682eaa198516" providerId="ADAL" clId="{B9B23524-A624-1E4B-8E44-7560AB6047A9}" dt="2024-10-02T18:24:18.992" v="17892" actId="14100"/>
          <ac:spMkLst>
            <pc:docMk/>
            <pc:sldMk cId="3345210136" sldId="290"/>
            <ac:spMk id="56" creationId="{09C218FB-428B-4E16-14C8-7969C7B73C28}"/>
          </ac:spMkLst>
        </pc:spChg>
        <pc:spChg chg="add mod">
          <ac:chgData name="Gaither Stephens" userId="29df725b-6949-4a75-987a-682eaa198516" providerId="ADAL" clId="{B9B23524-A624-1E4B-8E44-7560AB6047A9}" dt="2024-10-02T18:23:58.505" v="17887" actId="1076"/>
          <ac:spMkLst>
            <pc:docMk/>
            <pc:sldMk cId="3345210136" sldId="290"/>
            <ac:spMk id="57" creationId="{FC46B522-0D4A-DBBD-8CB4-93E4F78B1D5B}"/>
          </ac:spMkLst>
        </pc:spChg>
        <pc:spChg chg="add mod">
          <ac:chgData name="Gaither Stephens" userId="29df725b-6949-4a75-987a-682eaa198516" providerId="ADAL" clId="{B9B23524-A624-1E4B-8E44-7560AB6047A9}" dt="2024-10-02T18:24:34.284" v="17894" actId="1076"/>
          <ac:spMkLst>
            <pc:docMk/>
            <pc:sldMk cId="3345210136" sldId="290"/>
            <ac:spMk id="58" creationId="{429A92E6-5BF7-B3A2-E00E-AB64E445D1FD}"/>
          </ac:spMkLst>
        </pc:spChg>
        <pc:spChg chg="add mod">
          <ac:chgData name="Gaither Stephens" userId="29df725b-6949-4a75-987a-682eaa198516" providerId="ADAL" clId="{B9B23524-A624-1E4B-8E44-7560AB6047A9}" dt="2024-10-02T18:24:57.794" v="17896" actId="1076"/>
          <ac:spMkLst>
            <pc:docMk/>
            <pc:sldMk cId="3345210136" sldId="290"/>
            <ac:spMk id="59" creationId="{7D14EBA7-97D0-7277-8C73-102715A84CC8}"/>
          </ac:spMkLst>
        </pc:spChg>
        <pc:spChg chg="add mod">
          <ac:chgData name="Gaither Stephens" userId="29df725b-6949-4a75-987a-682eaa198516" providerId="ADAL" clId="{B9B23524-A624-1E4B-8E44-7560AB6047A9}" dt="2024-10-02T18:25:06.391" v="17897" actId="1076"/>
          <ac:spMkLst>
            <pc:docMk/>
            <pc:sldMk cId="3345210136" sldId="290"/>
            <ac:spMk id="60" creationId="{82B52D27-34C8-3780-7B60-F2745B7BA65B}"/>
          </ac:spMkLst>
        </pc:spChg>
        <pc:spChg chg="add mod">
          <ac:chgData name="Gaither Stephens" userId="29df725b-6949-4a75-987a-682eaa198516" providerId="ADAL" clId="{B9B23524-A624-1E4B-8E44-7560AB6047A9}" dt="2024-10-02T18:25:11.047" v="17898" actId="1076"/>
          <ac:spMkLst>
            <pc:docMk/>
            <pc:sldMk cId="3345210136" sldId="290"/>
            <ac:spMk id="61" creationId="{F209A27B-5539-53E3-BB15-0CC59FE00317}"/>
          </ac:spMkLst>
        </pc:spChg>
        <pc:grpChg chg="add mod">
          <ac:chgData name="Gaither Stephens" userId="29df725b-6949-4a75-987a-682eaa198516" providerId="ADAL" clId="{B9B23524-A624-1E4B-8E44-7560AB6047A9}" dt="2024-10-01T19:32:44.676" v="10885" actId="2711"/>
          <ac:grpSpMkLst>
            <pc:docMk/>
            <pc:sldMk cId="3345210136" sldId="290"/>
            <ac:grpSpMk id="47" creationId="{AC4636F7-6390-660D-3998-FB701673FCC6}"/>
          </ac:grpSpMkLst>
        </pc:grpChg>
        <pc:cxnChg chg="add mod">
          <ac:chgData name="Gaither Stephens" userId="29df725b-6949-4a75-987a-682eaa198516" providerId="ADAL" clId="{B9B23524-A624-1E4B-8E44-7560AB6047A9}" dt="2024-10-02T18:23:58.505" v="17887" actId="1076"/>
          <ac:cxnSpMkLst>
            <pc:docMk/>
            <pc:sldMk cId="3345210136" sldId="290"/>
            <ac:cxnSpMk id="62" creationId="{A26C3168-177B-CD3B-4545-BE9EE6E0EB43}"/>
          </ac:cxnSpMkLst>
        </pc:cxnChg>
        <pc:cxnChg chg="add mod">
          <ac:chgData name="Gaither Stephens" userId="29df725b-6949-4a75-987a-682eaa198516" providerId="ADAL" clId="{B9B23524-A624-1E4B-8E44-7560AB6047A9}" dt="2024-10-02T18:24:40.772" v="17895" actId="14100"/>
          <ac:cxnSpMkLst>
            <pc:docMk/>
            <pc:sldMk cId="3345210136" sldId="290"/>
            <ac:cxnSpMk id="63" creationId="{98A73171-9B4B-AF42-315A-0E2CE78A0033}"/>
          </ac:cxnSpMkLst>
        </pc:cxnChg>
        <pc:cxnChg chg="add mod">
          <ac:chgData name="Gaither Stephens" userId="29df725b-6949-4a75-987a-682eaa198516" providerId="ADAL" clId="{B9B23524-A624-1E4B-8E44-7560AB6047A9}" dt="2024-10-02T18:24:57.794" v="17896" actId="1076"/>
          <ac:cxnSpMkLst>
            <pc:docMk/>
            <pc:sldMk cId="3345210136" sldId="290"/>
            <ac:cxnSpMk id="64" creationId="{08E655E6-2764-2EB9-A3C4-B497B7DF1DDD}"/>
          </ac:cxnSpMkLst>
        </pc:cxnChg>
        <pc:cxnChg chg="add mod">
          <ac:chgData name="Gaither Stephens" userId="29df725b-6949-4a75-987a-682eaa198516" providerId="ADAL" clId="{B9B23524-A624-1E4B-8E44-7560AB6047A9}" dt="2024-10-02T18:25:06.391" v="17897" actId="1076"/>
          <ac:cxnSpMkLst>
            <pc:docMk/>
            <pc:sldMk cId="3345210136" sldId="290"/>
            <ac:cxnSpMk id="65" creationId="{204FE286-EFE2-D67B-7B7A-035B896C4FE6}"/>
          </ac:cxnSpMkLst>
        </pc:cxnChg>
        <pc:cxnChg chg="add mod">
          <ac:chgData name="Gaither Stephens" userId="29df725b-6949-4a75-987a-682eaa198516" providerId="ADAL" clId="{B9B23524-A624-1E4B-8E44-7560AB6047A9}" dt="2024-10-02T18:25:11.047" v="17898" actId="1076"/>
          <ac:cxnSpMkLst>
            <pc:docMk/>
            <pc:sldMk cId="3345210136" sldId="290"/>
            <ac:cxnSpMk id="66" creationId="{453C68FE-BB96-C335-B08B-580B168B7AEE}"/>
          </ac:cxnSpMkLst>
        </pc:cxnChg>
      </pc:sldChg>
      <pc:sldChg chg="addSp delSp modSp add mod modTransition addAnim delAnim modAnim modNotesTx">
        <pc:chgData name="Gaither Stephens" userId="29df725b-6949-4a75-987a-682eaa198516" providerId="ADAL" clId="{B9B23524-A624-1E4B-8E44-7560AB6047A9}" dt="2024-11-11T16:00:38.039" v="31302" actId="20577"/>
        <pc:sldMkLst>
          <pc:docMk/>
          <pc:sldMk cId="1939707968" sldId="291"/>
        </pc:sldMkLst>
        <pc:spChg chg="add mod">
          <ac:chgData name="Gaither Stephens" userId="29df725b-6949-4a75-987a-682eaa198516" providerId="ADAL" clId="{B9B23524-A624-1E4B-8E44-7560AB6047A9}" dt="2024-10-01T19:35:05.411" v="10968"/>
          <ac:spMkLst>
            <pc:docMk/>
            <pc:sldMk cId="1939707968" sldId="291"/>
            <ac:spMk id="2" creationId="{CCA96E6C-9BF3-FE67-6EB5-ED170A0D6110}"/>
          </ac:spMkLst>
        </pc:spChg>
        <pc:spChg chg="mod">
          <ac:chgData name="Gaither Stephens" userId="29df725b-6949-4a75-987a-682eaa198516" providerId="ADAL" clId="{B9B23524-A624-1E4B-8E44-7560AB6047A9}" dt="2024-10-01T19:35:05.411" v="10968"/>
          <ac:spMkLst>
            <pc:docMk/>
            <pc:sldMk cId="1939707968" sldId="291"/>
            <ac:spMk id="4" creationId="{41ABFF86-8626-302D-DF4F-190DC7CADA6F}"/>
          </ac:spMkLst>
        </pc:spChg>
        <pc:spChg chg="mod">
          <ac:chgData name="Gaither Stephens" userId="29df725b-6949-4a75-987a-682eaa198516" providerId="ADAL" clId="{B9B23524-A624-1E4B-8E44-7560AB6047A9}" dt="2024-10-01T19:35:05.411" v="10968"/>
          <ac:spMkLst>
            <pc:docMk/>
            <pc:sldMk cId="1939707968" sldId="291"/>
            <ac:spMk id="5" creationId="{03FD4B1E-BCCB-7B18-8245-8D205FFBE53E}"/>
          </ac:spMkLst>
        </pc:spChg>
        <pc:spChg chg="mod">
          <ac:chgData name="Gaither Stephens" userId="29df725b-6949-4a75-987a-682eaa198516" providerId="ADAL" clId="{B9B23524-A624-1E4B-8E44-7560AB6047A9}" dt="2024-10-01T19:35:05.411" v="10968"/>
          <ac:spMkLst>
            <pc:docMk/>
            <pc:sldMk cId="1939707968" sldId="291"/>
            <ac:spMk id="6" creationId="{2D15FE7F-650C-6ADB-9370-8E553F9D8220}"/>
          </ac:spMkLst>
        </pc:spChg>
        <pc:spChg chg="mod">
          <ac:chgData name="Gaither Stephens" userId="29df725b-6949-4a75-987a-682eaa198516" providerId="ADAL" clId="{B9B23524-A624-1E4B-8E44-7560AB6047A9}" dt="2024-10-01T19:35:05.411" v="10968"/>
          <ac:spMkLst>
            <pc:docMk/>
            <pc:sldMk cId="1939707968" sldId="291"/>
            <ac:spMk id="7" creationId="{AE793B13-FBB6-F9C6-AC70-0F29399AF91C}"/>
          </ac:spMkLst>
        </pc:spChg>
        <pc:spChg chg="add del mod">
          <ac:chgData name="Gaither Stephens" userId="29df725b-6949-4a75-987a-682eaa198516" providerId="ADAL" clId="{B9B23524-A624-1E4B-8E44-7560AB6047A9}" dt="2024-10-01T19:36:39.441" v="11015" actId="1076"/>
          <ac:spMkLst>
            <pc:docMk/>
            <pc:sldMk cId="1939707968" sldId="291"/>
            <ac:spMk id="8" creationId="{EB37C5BE-3B4F-26A6-422D-8D2115C79A35}"/>
          </ac:spMkLst>
        </pc:spChg>
        <pc:spChg chg="add mod">
          <ac:chgData name="Gaither Stephens" userId="29df725b-6949-4a75-987a-682eaa198516" providerId="ADAL" clId="{B9B23524-A624-1E4B-8E44-7560AB6047A9}" dt="2024-10-03T17:57:16.235" v="27297" actId="2"/>
          <ac:spMkLst>
            <pc:docMk/>
            <pc:sldMk cId="1939707968" sldId="291"/>
            <ac:spMk id="9" creationId="{0E10E521-6BBF-5247-80C6-118FABC7780E}"/>
          </ac:spMkLst>
        </pc:spChg>
        <pc:grpChg chg="add mod">
          <ac:chgData name="Gaither Stephens" userId="29df725b-6949-4a75-987a-682eaa198516" providerId="ADAL" clId="{B9B23524-A624-1E4B-8E44-7560AB6047A9}" dt="2024-10-01T19:36:19.155" v="11012" actId="1076"/>
          <ac:grpSpMkLst>
            <pc:docMk/>
            <pc:sldMk cId="1939707968" sldId="291"/>
            <ac:grpSpMk id="3" creationId="{09CF73A4-9F8F-EC33-DBB6-BE8B254BF214}"/>
          </ac:grpSpMkLst>
        </pc:grpChg>
        <pc:grpChg chg="add mod">
          <ac:chgData name="Gaither Stephens" userId="29df725b-6949-4a75-987a-682eaa198516" providerId="ADAL" clId="{B9B23524-A624-1E4B-8E44-7560AB6047A9}" dt="2024-10-01T19:36:52.089" v="11016" actId="1076"/>
          <ac:grpSpMkLst>
            <pc:docMk/>
            <pc:sldMk cId="1939707968" sldId="291"/>
            <ac:grpSpMk id="11" creationId="{ADACDC7F-BD37-2119-F87F-63644FBBE477}"/>
          </ac:grpSpMkLst>
        </pc:grpChg>
        <pc:grpChg chg="add mod">
          <ac:chgData name="Gaither Stephens" userId="29df725b-6949-4a75-987a-682eaa198516" providerId="ADAL" clId="{B9B23524-A624-1E4B-8E44-7560AB6047A9}" dt="2024-10-01T19:36:35.030" v="11014" actId="1076"/>
          <ac:grpSpMkLst>
            <pc:docMk/>
            <pc:sldMk cId="1939707968" sldId="291"/>
            <ac:grpSpMk id="14" creationId="{3CCC66B4-DCC9-6749-2845-AA2DD04855BD}"/>
          </ac:grpSpMkLst>
        </pc:grpChg>
        <pc:picChg chg="add mod">
          <ac:chgData name="Gaither Stephens" userId="29df725b-6949-4a75-987a-682eaa198516" providerId="ADAL" clId="{B9B23524-A624-1E4B-8E44-7560AB6047A9}" dt="2024-10-01T19:35:05.411" v="10968"/>
          <ac:picMkLst>
            <pc:docMk/>
            <pc:sldMk cId="1939707968" sldId="291"/>
            <ac:picMk id="10" creationId="{910374D5-17F1-988A-8D52-04C8ACF48E1D}"/>
          </ac:picMkLst>
        </pc:picChg>
        <pc:picChg chg="mod">
          <ac:chgData name="Gaither Stephens" userId="29df725b-6949-4a75-987a-682eaa198516" providerId="ADAL" clId="{B9B23524-A624-1E4B-8E44-7560AB6047A9}" dt="2024-10-01T19:35:05.411" v="10968"/>
          <ac:picMkLst>
            <pc:docMk/>
            <pc:sldMk cId="1939707968" sldId="291"/>
            <ac:picMk id="12" creationId="{4C5CEBF0-9D34-23E3-54DD-4076DF18CBC8}"/>
          </ac:picMkLst>
        </pc:picChg>
        <pc:picChg chg="mod">
          <ac:chgData name="Gaither Stephens" userId="29df725b-6949-4a75-987a-682eaa198516" providerId="ADAL" clId="{B9B23524-A624-1E4B-8E44-7560AB6047A9}" dt="2024-10-01T19:35:05.411" v="10968"/>
          <ac:picMkLst>
            <pc:docMk/>
            <pc:sldMk cId="1939707968" sldId="291"/>
            <ac:picMk id="13" creationId="{F9F42DE6-52CE-9628-9359-134896DCE43E}"/>
          </ac:picMkLst>
        </pc:picChg>
      </pc:sldChg>
      <pc:sldChg chg="addSp delSp modSp add mod ord modTransition delAnim modAnim modNotesTx">
        <pc:chgData name="Gaither Stephens" userId="29df725b-6949-4a75-987a-682eaa198516" providerId="ADAL" clId="{B9B23524-A624-1E4B-8E44-7560AB6047A9}" dt="2024-11-11T16:08:04.961" v="31334" actId="20577"/>
        <pc:sldMkLst>
          <pc:docMk/>
          <pc:sldMk cId="1182056420" sldId="292"/>
        </pc:sldMkLst>
        <pc:spChg chg="add mod">
          <ac:chgData name="Gaither Stephens" userId="29df725b-6949-4a75-987a-682eaa198516" providerId="ADAL" clId="{B9B23524-A624-1E4B-8E44-7560AB6047A9}" dt="2024-10-01T19:45:25.619" v="11192" actId="20577"/>
          <ac:spMkLst>
            <pc:docMk/>
            <pc:sldMk cId="1182056420" sldId="292"/>
            <ac:spMk id="2" creationId="{40A3B902-A9D3-822C-8CDA-6F195933F17D}"/>
          </ac:spMkLst>
        </pc:spChg>
        <pc:spChg chg="add mod">
          <ac:chgData name="Gaither Stephens" userId="29df725b-6949-4a75-987a-682eaa198516" providerId="ADAL" clId="{B9B23524-A624-1E4B-8E44-7560AB6047A9}" dt="2024-10-01T19:45:03.380" v="11180" actId="1076"/>
          <ac:spMkLst>
            <pc:docMk/>
            <pc:sldMk cId="1182056420" sldId="292"/>
            <ac:spMk id="3" creationId="{4D011893-4814-504D-28C1-80E02D473210}"/>
          </ac:spMkLst>
        </pc:spChg>
        <pc:spChg chg="add mod">
          <ac:chgData name="Gaither Stephens" userId="29df725b-6949-4a75-987a-682eaa198516" providerId="ADAL" clId="{B9B23524-A624-1E4B-8E44-7560AB6047A9}" dt="2024-10-01T19:45:03.380" v="11180" actId="1076"/>
          <ac:spMkLst>
            <pc:docMk/>
            <pc:sldMk cId="1182056420" sldId="292"/>
            <ac:spMk id="4" creationId="{B251D0CE-FD28-9EC7-2C6E-B0635B944306}"/>
          </ac:spMkLst>
        </pc:spChg>
        <pc:spChg chg="add mod">
          <ac:chgData name="Gaither Stephens" userId="29df725b-6949-4a75-987a-682eaa198516" providerId="ADAL" clId="{B9B23524-A624-1E4B-8E44-7560AB6047A9}" dt="2024-10-01T19:45:03.380" v="11180" actId="1076"/>
          <ac:spMkLst>
            <pc:docMk/>
            <pc:sldMk cId="1182056420" sldId="292"/>
            <ac:spMk id="5" creationId="{9DA3365E-9150-5541-DA17-8A8971259694}"/>
          </ac:spMkLst>
        </pc:spChg>
        <pc:spChg chg="add mod">
          <ac:chgData name="Gaither Stephens" userId="29df725b-6949-4a75-987a-682eaa198516" providerId="ADAL" clId="{B9B23524-A624-1E4B-8E44-7560AB6047A9}" dt="2024-10-01T19:45:03.380" v="11180" actId="1076"/>
          <ac:spMkLst>
            <pc:docMk/>
            <pc:sldMk cId="1182056420" sldId="292"/>
            <ac:spMk id="6" creationId="{D4BE5351-FBD2-6634-E912-D21C5D81F25A}"/>
          </ac:spMkLst>
        </pc:spChg>
        <pc:spChg chg="add mod">
          <ac:chgData name="Gaither Stephens" userId="29df725b-6949-4a75-987a-682eaa198516" providerId="ADAL" clId="{B9B23524-A624-1E4B-8E44-7560AB6047A9}" dt="2024-10-01T19:45:03.380" v="11180" actId="1076"/>
          <ac:spMkLst>
            <pc:docMk/>
            <pc:sldMk cId="1182056420" sldId="292"/>
            <ac:spMk id="7" creationId="{43B9A49B-E9CD-AFA5-9027-2DEC33248BEE}"/>
          </ac:spMkLst>
        </pc:spChg>
        <pc:spChg chg="add mod">
          <ac:chgData name="Gaither Stephens" userId="29df725b-6949-4a75-987a-682eaa198516" providerId="ADAL" clId="{B9B23524-A624-1E4B-8E44-7560AB6047A9}" dt="2024-10-01T19:45:03.380" v="11180" actId="1076"/>
          <ac:spMkLst>
            <pc:docMk/>
            <pc:sldMk cId="1182056420" sldId="292"/>
            <ac:spMk id="8" creationId="{50EDF559-47D9-2C1E-534D-81F4BD0E0D67}"/>
          </ac:spMkLst>
        </pc:spChg>
      </pc:sldChg>
      <pc:sldChg chg="addSp delSp modSp add mod ord modTransition modAnim modNotesTx">
        <pc:chgData name="Gaither Stephens" userId="29df725b-6949-4a75-987a-682eaa198516" providerId="ADAL" clId="{B9B23524-A624-1E4B-8E44-7560AB6047A9}" dt="2024-11-11T16:13:43.754" v="31477" actId="20577"/>
        <pc:sldMkLst>
          <pc:docMk/>
          <pc:sldMk cId="3767010783" sldId="293"/>
        </pc:sldMkLst>
        <pc:spChg chg="add mod">
          <ac:chgData name="Gaither Stephens" userId="29df725b-6949-4a75-987a-682eaa198516" providerId="ADAL" clId="{B9B23524-A624-1E4B-8E44-7560AB6047A9}" dt="2024-10-02T16:40:44.012" v="15805" actId="207"/>
          <ac:spMkLst>
            <pc:docMk/>
            <pc:sldMk cId="3767010783" sldId="293"/>
            <ac:spMk id="4" creationId="{B7C3E87B-61F5-612F-7DB7-3CD16B4A55C8}"/>
          </ac:spMkLst>
        </pc:spChg>
        <pc:picChg chg="add mod modCrop">
          <ac:chgData name="Gaither Stephens" userId="29df725b-6949-4a75-987a-682eaa198516" providerId="ADAL" clId="{B9B23524-A624-1E4B-8E44-7560AB6047A9}" dt="2024-10-04T15:28:08.478" v="29969" actId="732"/>
          <ac:picMkLst>
            <pc:docMk/>
            <pc:sldMk cId="3767010783" sldId="293"/>
            <ac:picMk id="3" creationId="{DB4FE0A8-B2A5-4381-D723-88F6500DA037}"/>
          </ac:picMkLst>
        </pc:picChg>
        <pc:picChg chg="add mod">
          <ac:chgData name="Gaither Stephens" userId="29df725b-6949-4a75-987a-682eaa198516" providerId="ADAL" clId="{B9B23524-A624-1E4B-8E44-7560AB6047A9}" dt="2024-10-04T15:28:28.455" v="29975" actId="1076"/>
          <ac:picMkLst>
            <pc:docMk/>
            <pc:sldMk cId="3767010783" sldId="293"/>
            <ac:picMk id="5" creationId="{F4BE6108-BABD-3C35-455F-8FB65F12C9C9}"/>
          </ac:picMkLst>
        </pc:picChg>
      </pc:sldChg>
      <pc:sldChg chg="addSp delSp modSp add mod ord modTransition delAnim modAnim modNotesTx">
        <pc:chgData name="Gaither Stephens" userId="29df725b-6949-4a75-987a-682eaa198516" providerId="ADAL" clId="{B9B23524-A624-1E4B-8E44-7560AB6047A9}" dt="2024-11-11T16:03:05.084" v="31320" actId="27107"/>
        <pc:sldMkLst>
          <pc:docMk/>
          <pc:sldMk cId="1989367013" sldId="294"/>
        </pc:sldMkLst>
        <pc:spChg chg="add mod">
          <ac:chgData name="Gaither Stephens" userId="29df725b-6949-4a75-987a-682eaa198516" providerId="ADAL" clId="{B9B23524-A624-1E4B-8E44-7560AB6047A9}" dt="2024-10-02T16:16:56.416" v="14185" actId="404"/>
          <ac:spMkLst>
            <pc:docMk/>
            <pc:sldMk cId="1989367013" sldId="294"/>
            <ac:spMk id="3" creationId="{8A6E0230-4A63-1E92-BB1A-D23F65B4B619}"/>
          </ac:spMkLst>
        </pc:spChg>
        <pc:spChg chg="add mod">
          <ac:chgData name="Gaither Stephens" userId="29df725b-6949-4a75-987a-682eaa198516" providerId="ADAL" clId="{B9B23524-A624-1E4B-8E44-7560AB6047A9}" dt="2024-10-02T16:28:24.575" v="15011" actId="20577"/>
          <ac:spMkLst>
            <pc:docMk/>
            <pc:sldMk cId="1989367013" sldId="294"/>
            <ac:spMk id="25" creationId="{5B8E683D-29A2-AB31-7C79-3F1EE22B74C8}"/>
          </ac:spMkLst>
        </pc:spChg>
        <pc:spChg chg="add mod">
          <ac:chgData name="Gaither Stephens" userId="29df725b-6949-4a75-987a-682eaa198516" providerId="ADAL" clId="{B9B23524-A624-1E4B-8E44-7560AB6047A9}" dt="2024-10-02T16:16:56.416" v="14185" actId="404"/>
          <ac:spMkLst>
            <pc:docMk/>
            <pc:sldMk cId="1989367013" sldId="294"/>
            <ac:spMk id="26" creationId="{08381A27-B859-F7EB-31E2-9476D10A6003}"/>
          </ac:spMkLst>
        </pc:spChg>
        <pc:spChg chg="add mod">
          <ac:chgData name="Gaither Stephens" userId="29df725b-6949-4a75-987a-682eaa198516" providerId="ADAL" clId="{B9B23524-A624-1E4B-8E44-7560AB6047A9}" dt="2024-10-02T16:16:56.416" v="14185" actId="404"/>
          <ac:spMkLst>
            <pc:docMk/>
            <pc:sldMk cId="1989367013" sldId="294"/>
            <ac:spMk id="27" creationId="{5DA9C810-99F3-1EA6-4F72-E2FAA75CC364}"/>
          </ac:spMkLst>
        </pc:spChg>
        <pc:spChg chg="add mod">
          <ac:chgData name="Gaither Stephens" userId="29df725b-6949-4a75-987a-682eaa198516" providerId="ADAL" clId="{B9B23524-A624-1E4B-8E44-7560AB6047A9}" dt="2024-10-02T16:16:56.416" v="14185" actId="404"/>
          <ac:spMkLst>
            <pc:docMk/>
            <pc:sldMk cId="1989367013" sldId="294"/>
            <ac:spMk id="28" creationId="{4A8C0525-82B4-D89E-21DA-8C3D26756AFB}"/>
          </ac:spMkLst>
        </pc:spChg>
        <pc:spChg chg="add mod">
          <ac:chgData name="Gaither Stephens" userId="29df725b-6949-4a75-987a-682eaa198516" providerId="ADAL" clId="{B9B23524-A624-1E4B-8E44-7560AB6047A9}" dt="2024-10-02T16:16:56.416" v="14185" actId="404"/>
          <ac:spMkLst>
            <pc:docMk/>
            <pc:sldMk cId="1989367013" sldId="294"/>
            <ac:spMk id="29" creationId="{C1C8E4C6-27D9-9B4E-E5F1-CD5BF9CE2F22}"/>
          </ac:spMkLst>
        </pc:spChg>
        <pc:spChg chg="add mod">
          <ac:chgData name="Gaither Stephens" userId="29df725b-6949-4a75-987a-682eaa198516" providerId="ADAL" clId="{B9B23524-A624-1E4B-8E44-7560AB6047A9}" dt="2024-10-02T16:16:56.416" v="14185" actId="404"/>
          <ac:spMkLst>
            <pc:docMk/>
            <pc:sldMk cId="1989367013" sldId="294"/>
            <ac:spMk id="30" creationId="{532EA317-98B4-1937-0F4E-0D216A8FACC3}"/>
          </ac:spMkLst>
        </pc:spChg>
        <pc:spChg chg="add mod">
          <ac:chgData name="Gaither Stephens" userId="29df725b-6949-4a75-987a-682eaa198516" providerId="ADAL" clId="{B9B23524-A624-1E4B-8E44-7560AB6047A9}" dt="2024-10-02T16:16:56.416" v="14185" actId="404"/>
          <ac:spMkLst>
            <pc:docMk/>
            <pc:sldMk cId="1989367013" sldId="294"/>
            <ac:spMk id="31" creationId="{8B592088-BA24-A2DA-BDCB-60F35CE0492A}"/>
          </ac:spMkLst>
        </pc:spChg>
        <pc:spChg chg="add mod">
          <ac:chgData name="Gaither Stephens" userId="29df725b-6949-4a75-987a-682eaa198516" providerId="ADAL" clId="{B9B23524-A624-1E4B-8E44-7560AB6047A9}" dt="2024-10-02T16:16:56.416" v="14185" actId="404"/>
          <ac:spMkLst>
            <pc:docMk/>
            <pc:sldMk cId="1989367013" sldId="294"/>
            <ac:spMk id="32" creationId="{9D2BE10C-F12A-0268-3AE6-AE708184593B}"/>
          </ac:spMkLst>
        </pc:spChg>
        <pc:spChg chg="add mod">
          <ac:chgData name="Gaither Stephens" userId="29df725b-6949-4a75-987a-682eaa198516" providerId="ADAL" clId="{B9B23524-A624-1E4B-8E44-7560AB6047A9}" dt="2024-10-02T16:16:56.416" v="14185" actId="404"/>
          <ac:spMkLst>
            <pc:docMk/>
            <pc:sldMk cId="1989367013" sldId="294"/>
            <ac:spMk id="33" creationId="{F17DA5B1-696C-B147-3318-61E4A5DD4A06}"/>
          </ac:spMkLst>
        </pc:spChg>
        <pc:spChg chg="add mod">
          <ac:chgData name="Gaither Stephens" userId="29df725b-6949-4a75-987a-682eaa198516" providerId="ADAL" clId="{B9B23524-A624-1E4B-8E44-7560AB6047A9}" dt="2024-10-02T16:16:56.416" v="14185" actId="404"/>
          <ac:spMkLst>
            <pc:docMk/>
            <pc:sldMk cId="1989367013" sldId="294"/>
            <ac:spMk id="34" creationId="{282252AC-A01B-58F6-2F72-C36D4CDEC781}"/>
          </ac:spMkLst>
        </pc:spChg>
        <pc:spChg chg="add mod">
          <ac:chgData name="Gaither Stephens" userId="29df725b-6949-4a75-987a-682eaa198516" providerId="ADAL" clId="{B9B23524-A624-1E4B-8E44-7560AB6047A9}" dt="2024-10-02T16:16:56.416" v="14185" actId="404"/>
          <ac:spMkLst>
            <pc:docMk/>
            <pc:sldMk cId="1989367013" sldId="294"/>
            <ac:spMk id="35" creationId="{E68E9E9C-E3A0-BC57-1EC7-CCFF34116A6E}"/>
          </ac:spMkLst>
        </pc:spChg>
        <pc:spChg chg="add mod">
          <ac:chgData name="Gaither Stephens" userId="29df725b-6949-4a75-987a-682eaa198516" providerId="ADAL" clId="{B9B23524-A624-1E4B-8E44-7560AB6047A9}" dt="2024-10-02T16:16:56.416" v="14185" actId="404"/>
          <ac:spMkLst>
            <pc:docMk/>
            <pc:sldMk cId="1989367013" sldId="294"/>
            <ac:spMk id="36" creationId="{307D770E-B1BD-C504-3DD8-D9361DDFF5D9}"/>
          </ac:spMkLst>
        </pc:spChg>
        <pc:spChg chg="add mod">
          <ac:chgData name="Gaither Stephens" userId="29df725b-6949-4a75-987a-682eaa198516" providerId="ADAL" clId="{B9B23524-A624-1E4B-8E44-7560AB6047A9}" dt="2024-10-02T16:16:56.416" v="14185" actId="404"/>
          <ac:spMkLst>
            <pc:docMk/>
            <pc:sldMk cId="1989367013" sldId="294"/>
            <ac:spMk id="37" creationId="{46CC799E-056C-4280-0D36-3D5F7DDDA04A}"/>
          </ac:spMkLst>
        </pc:spChg>
        <pc:spChg chg="add mod">
          <ac:chgData name="Gaither Stephens" userId="29df725b-6949-4a75-987a-682eaa198516" providerId="ADAL" clId="{B9B23524-A624-1E4B-8E44-7560AB6047A9}" dt="2024-10-02T16:27:32.790" v="14991" actId="20577"/>
          <ac:spMkLst>
            <pc:docMk/>
            <pc:sldMk cId="1989367013" sldId="294"/>
            <ac:spMk id="65" creationId="{17BDB3C7-0198-73FA-12BB-DF2DD06A52E8}"/>
          </ac:spMkLst>
        </pc:spChg>
        <pc:picChg chg="add mod">
          <ac:chgData name="Gaither Stephens" userId="29df725b-6949-4a75-987a-682eaa198516" providerId="ADAL" clId="{B9B23524-A624-1E4B-8E44-7560AB6047A9}" dt="2024-10-02T16:20:29.476" v="14215" actId="1076"/>
          <ac:picMkLst>
            <pc:docMk/>
            <pc:sldMk cId="1989367013" sldId="294"/>
            <ac:picMk id="1026" creationId="{6CDF5F4A-1E99-13C5-8966-E65052E77E55}"/>
          </ac:picMkLst>
        </pc:picChg>
        <pc:cxnChg chg="add mod">
          <ac:chgData name="Gaither Stephens" userId="29df725b-6949-4a75-987a-682eaa198516" providerId="ADAL" clId="{B9B23524-A624-1E4B-8E44-7560AB6047A9}" dt="2024-10-02T16:19:16.919" v="14211" actId="692"/>
          <ac:cxnSpMkLst>
            <pc:docMk/>
            <pc:sldMk cId="1989367013" sldId="294"/>
            <ac:cxnSpMk id="40" creationId="{3B458508-BCE3-C547-11C6-D957626A0D1D}"/>
          </ac:cxnSpMkLst>
        </pc:cxnChg>
        <pc:cxnChg chg="add mod">
          <ac:chgData name="Gaither Stephens" userId="29df725b-6949-4a75-987a-682eaa198516" providerId="ADAL" clId="{B9B23524-A624-1E4B-8E44-7560AB6047A9}" dt="2024-10-02T16:19:16.919" v="14211" actId="692"/>
          <ac:cxnSpMkLst>
            <pc:docMk/>
            <pc:sldMk cId="1989367013" sldId="294"/>
            <ac:cxnSpMk id="42" creationId="{5543D474-4CEC-C2B0-8F90-FE0D2301A0EE}"/>
          </ac:cxnSpMkLst>
        </pc:cxnChg>
        <pc:cxnChg chg="add mod">
          <ac:chgData name="Gaither Stephens" userId="29df725b-6949-4a75-987a-682eaa198516" providerId="ADAL" clId="{B9B23524-A624-1E4B-8E44-7560AB6047A9}" dt="2024-10-02T16:19:16.919" v="14211" actId="692"/>
          <ac:cxnSpMkLst>
            <pc:docMk/>
            <pc:sldMk cId="1989367013" sldId="294"/>
            <ac:cxnSpMk id="44" creationId="{FD9B50B9-4F4B-F650-8729-2500506A52DF}"/>
          </ac:cxnSpMkLst>
        </pc:cxnChg>
        <pc:cxnChg chg="add mod">
          <ac:chgData name="Gaither Stephens" userId="29df725b-6949-4a75-987a-682eaa198516" providerId="ADAL" clId="{B9B23524-A624-1E4B-8E44-7560AB6047A9}" dt="2024-10-02T16:19:16.919" v="14211" actId="692"/>
          <ac:cxnSpMkLst>
            <pc:docMk/>
            <pc:sldMk cId="1989367013" sldId="294"/>
            <ac:cxnSpMk id="46" creationId="{22F9C7AA-F939-B85F-7C17-DA5C13BEE4A7}"/>
          </ac:cxnSpMkLst>
        </pc:cxnChg>
        <pc:cxnChg chg="add mod">
          <ac:chgData name="Gaither Stephens" userId="29df725b-6949-4a75-987a-682eaa198516" providerId="ADAL" clId="{B9B23524-A624-1E4B-8E44-7560AB6047A9}" dt="2024-10-02T16:19:16.919" v="14211" actId="692"/>
          <ac:cxnSpMkLst>
            <pc:docMk/>
            <pc:sldMk cId="1989367013" sldId="294"/>
            <ac:cxnSpMk id="48" creationId="{6707FE29-2776-14C8-CCE0-2115C4AAA0F2}"/>
          </ac:cxnSpMkLst>
        </pc:cxnChg>
        <pc:cxnChg chg="add mod">
          <ac:chgData name="Gaither Stephens" userId="29df725b-6949-4a75-987a-682eaa198516" providerId="ADAL" clId="{B9B23524-A624-1E4B-8E44-7560AB6047A9}" dt="2024-10-02T16:19:16.919" v="14211" actId="692"/>
          <ac:cxnSpMkLst>
            <pc:docMk/>
            <pc:sldMk cId="1989367013" sldId="294"/>
            <ac:cxnSpMk id="50" creationId="{23FC863D-3BFA-D8CC-0846-5DEAE2A06CCA}"/>
          </ac:cxnSpMkLst>
        </pc:cxnChg>
        <pc:cxnChg chg="add mod">
          <ac:chgData name="Gaither Stephens" userId="29df725b-6949-4a75-987a-682eaa198516" providerId="ADAL" clId="{B9B23524-A624-1E4B-8E44-7560AB6047A9}" dt="2024-10-02T16:19:16.919" v="14211" actId="692"/>
          <ac:cxnSpMkLst>
            <pc:docMk/>
            <pc:sldMk cId="1989367013" sldId="294"/>
            <ac:cxnSpMk id="52" creationId="{AC0151FA-85F0-C73D-A1CB-AD83ABF36EA0}"/>
          </ac:cxnSpMkLst>
        </pc:cxnChg>
        <pc:cxnChg chg="add mod">
          <ac:chgData name="Gaither Stephens" userId="29df725b-6949-4a75-987a-682eaa198516" providerId="ADAL" clId="{B9B23524-A624-1E4B-8E44-7560AB6047A9}" dt="2024-10-02T16:19:16.919" v="14211" actId="692"/>
          <ac:cxnSpMkLst>
            <pc:docMk/>
            <pc:sldMk cId="1989367013" sldId="294"/>
            <ac:cxnSpMk id="54" creationId="{4B994665-AB0D-43D0-594A-01C6F35C8BBF}"/>
          </ac:cxnSpMkLst>
        </pc:cxnChg>
        <pc:cxnChg chg="add mod">
          <ac:chgData name="Gaither Stephens" userId="29df725b-6949-4a75-987a-682eaa198516" providerId="ADAL" clId="{B9B23524-A624-1E4B-8E44-7560AB6047A9}" dt="2024-10-02T16:19:16.919" v="14211" actId="692"/>
          <ac:cxnSpMkLst>
            <pc:docMk/>
            <pc:sldMk cId="1989367013" sldId="294"/>
            <ac:cxnSpMk id="56" creationId="{6BC27245-C713-8034-4D00-332C82CE54F1}"/>
          </ac:cxnSpMkLst>
        </pc:cxnChg>
        <pc:cxnChg chg="add mod">
          <ac:chgData name="Gaither Stephens" userId="29df725b-6949-4a75-987a-682eaa198516" providerId="ADAL" clId="{B9B23524-A624-1E4B-8E44-7560AB6047A9}" dt="2024-10-02T16:19:21.313" v="14212" actId="14100"/>
          <ac:cxnSpMkLst>
            <pc:docMk/>
            <pc:sldMk cId="1989367013" sldId="294"/>
            <ac:cxnSpMk id="58" creationId="{13073415-81D9-3879-080B-C7F1C155CFB2}"/>
          </ac:cxnSpMkLst>
        </pc:cxnChg>
        <pc:cxnChg chg="add mod">
          <ac:chgData name="Gaither Stephens" userId="29df725b-6949-4a75-987a-682eaa198516" providerId="ADAL" clId="{B9B23524-A624-1E4B-8E44-7560AB6047A9}" dt="2024-10-02T16:19:16.919" v="14211" actId="692"/>
          <ac:cxnSpMkLst>
            <pc:docMk/>
            <pc:sldMk cId="1989367013" sldId="294"/>
            <ac:cxnSpMk id="60" creationId="{242FA2F5-1C3F-47C1-6B47-2AEB005C16D9}"/>
          </ac:cxnSpMkLst>
        </pc:cxnChg>
        <pc:cxnChg chg="add mod">
          <ac:chgData name="Gaither Stephens" userId="29df725b-6949-4a75-987a-682eaa198516" providerId="ADAL" clId="{B9B23524-A624-1E4B-8E44-7560AB6047A9}" dt="2024-10-02T16:19:16.919" v="14211" actId="692"/>
          <ac:cxnSpMkLst>
            <pc:docMk/>
            <pc:sldMk cId="1989367013" sldId="294"/>
            <ac:cxnSpMk id="62" creationId="{5056BC3E-3BC1-167F-01C3-658D48229D6C}"/>
          </ac:cxnSpMkLst>
        </pc:cxnChg>
      </pc:sldChg>
      <pc:sldChg chg="addSp delSp modSp add mod modTransition delAnim modAnim modNotesTx">
        <pc:chgData name="Gaither Stephens" userId="29df725b-6949-4a75-987a-682eaa198516" providerId="ADAL" clId="{B9B23524-A624-1E4B-8E44-7560AB6047A9}" dt="2024-10-03T18:20:53.963" v="27478"/>
        <pc:sldMkLst>
          <pc:docMk/>
          <pc:sldMk cId="3667361841" sldId="295"/>
        </pc:sldMkLst>
        <pc:spChg chg="add mod">
          <ac:chgData name="Gaither Stephens" userId="29df725b-6949-4a75-987a-682eaa198516" providerId="ADAL" clId="{B9B23524-A624-1E4B-8E44-7560AB6047A9}" dt="2024-10-03T17:11:09.046" v="26083" actId="1076"/>
          <ac:spMkLst>
            <pc:docMk/>
            <pc:sldMk cId="3667361841" sldId="295"/>
            <ac:spMk id="2" creationId="{96AE8AB8-B95D-3482-09FD-B74C317F0988}"/>
          </ac:spMkLst>
        </pc:spChg>
        <pc:spChg chg="add mod">
          <ac:chgData name="Gaither Stephens" userId="29df725b-6949-4a75-987a-682eaa198516" providerId="ADAL" clId="{B9B23524-A624-1E4B-8E44-7560AB6047A9}" dt="2024-10-03T17:11:19.551" v="26084" actId="1076"/>
          <ac:spMkLst>
            <pc:docMk/>
            <pc:sldMk cId="3667361841" sldId="295"/>
            <ac:spMk id="3" creationId="{B4F435A8-3A65-463A-0133-08B5C5999EA4}"/>
          </ac:spMkLst>
        </pc:spChg>
      </pc:sldChg>
      <pc:sldChg chg="addSp delSp modSp add mod ord modTransition modAnim modNotesTx">
        <pc:chgData name="Gaither Stephens" userId="29df725b-6949-4a75-987a-682eaa198516" providerId="ADAL" clId="{B9B23524-A624-1E4B-8E44-7560AB6047A9}" dt="2024-10-03T18:20:53.963" v="27478"/>
        <pc:sldMkLst>
          <pc:docMk/>
          <pc:sldMk cId="1310724296" sldId="296"/>
        </pc:sldMkLst>
        <pc:spChg chg="add mod">
          <ac:chgData name="Gaither Stephens" userId="29df725b-6949-4a75-987a-682eaa198516" providerId="ADAL" clId="{B9B23524-A624-1E4B-8E44-7560AB6047A9}" dt="2024-10-02T17:52:52.516" v="17178" actId="207"/>
          <ac:spMkLst>
            <pc:docMk/>
            <pc:sldMk cId="1310724296" sldId="296"/>
            <ac:spMk id="2" creationId="{AA25CA2F-DFF0-9816-F4EA-C9059E180F31}"/>
          </ac:spMkLst>
        </pc:spChg>
        <pc:picChg chg="add mod">
          <ac:chgData name="Gaither Stephens" userId="29df725b-6949-4a75-987a-682eaa198516" providerId="ADAL" clId="{B9B23524-A624-1E4B-8E44-7560AB6047A9}" dt="2024-10-02T17:51:48.284" v="17168" actId="14100"/>
          <ac:picMkLst>
            <pc:docMk/>
            <pc:sldMk cId="1310724296" sldId="296"/>
            <ac:picMk id="2050" creationId="{38A65BA8-EEED-36BD-570E-E2E846272529}"/>
          </ac:picMkLst>
        </pc:picChg>
      </pc:sldChg>
      <pc:sldChg chg="add del">
        <pc:chgData name="Gaither Stephens" userId="29df725b-6949-4a75-987a-682eaa198516" providerId="ADAL" clId="{B9B23524-A624-1E4B-8E44-7560AB6047A9}" dt="2024-10-02T18:35:33.493" v="17961" actId="2696"/>
        <pc:sldMkLst>
          <pc:docMk/>
          <pc:sldMk cId="3456620207" sldId="297"/>
        </pc:sldMkLst>
      </pc:sldChg>
      <pc:sldChg chg="add del">
        <pc:chgData name="Gaither Stephens" userId="29df725b-6949-4a75-987a-682eaa198516" providerId="ADAL" clId="{B9B23524-A624-1E4B-8E44-7560AB6047A9}" dt="2024-10-02T18:35:33.493" v="17961" actId="2696"/>
        <pc:sldMkLst>
          <pc:docMk/>
          <pc:sldMk cId="3626294294" sldId="298"/>
        </pc:sldMkLst>
      </pc:sldChg>
      <pc:sldChg chg="add del">
        <pc:chgData name="Gaither Stephens" userId="29df725b-6949-4a75-987a-682eaa198516" providerId="ADAL" clId="{B9B23524-A624-1E4B-8E44-7560AB6047A9}" dt="2024-10-02T18:35:33.493" v="17961" actId="2696"/>
        <pc:sldMkLst>
          <pc:docMk/>
          <pc:sldMk cId="2457049538" sldId="299"/>
        </pc:sldMkLst>
      </pc:sldChg>
      <pc:sldChg chg="add del">
        <pc:chgData name="Gaither Stephens" userId="29df725b-6949-4a75-987a-682eaa198516" providerId="ADAL" clId="{B9B23524-A624-1E4B-8E44-7560AB6047A9}" dt="2024-10-02T18:35:33.493" v="17961" actId="2696"/>
        <pc:sldMkLst>
          <pc:docMk/>
          <pc:sldMk cId="1387005483" sldId="300"/>
        </pc:sldMkLst>
      </pc:sldChg>
      <pc:sldChg chg="add del">
        <pc:chgData name="Gaither Stephens" userId="29df725b-6949-4a75-987a-682eaa198516" providerId="ADAL" clId="{B9B23524-A624-1E4B-8E44-7560AB6047A9}" dt="2024-10-02T18:35:33.493" v="17961" actId="2696"/>
        <pc:sldMkLst>
          <pc:docMk/>
          <pc:sldMk cId="1315312596" sldId="301"/>
        </pc:sldMkLst>
      </pc:sldChg>
      <pc:sldChg chg="add del">
        <pc:chgData name="Gaither Stephens" userId="29df725b-6949-4a75-987a-682eaa198516" providerId="ADAL" clId="{B9B23524-A624-1E4B-8E44-7560AB6047A9}" dt="2024-10-02T18:35:33.493" v="17961" actId="2696"/>
        <pc:sldMkLst>
          <pc:docMk/>
          <pc:sldMk cId="2695475088" sldId="302"/>
        </pc:sldMkLst>
      </pc:sldChg>
      <pc:sldChg chg="add del">
        <pc:chgData name="Gaither Stephens" userId="29df725b-6949-4a75-987a-682eaa198516" providerId="ADAL" clId="{B9B23524-A624-1E4B-8E44-7560AB6047A9}" dt="2024-10-02T18:35:33.493" v="17961" actId="2696"/>
        <pc:sldMkLst>
          <pc:docMk/>
          <pc:sldMk cId="1762225198" sldId="303"/>
        </pc:sldMkLst>
      </pc:sldChg>
      <pc:sldChg chg="add del">
        <pc:chgData name="Gaither Stephens" userId="29df725b-6949-4a75-987a-682eaa198516" providerId="ADAL" clId="{B9B23524-A624-1E4B-8E44-7560AB6047A9}" dt="2024-10-02T18:35:33.493" v="17961" actId="2696"/>
        <pc:sldMkLst>
          <pc:docMk/>
          <pc:sldMk cId="1668194949" sldId="304"/>
        </pc:sldMkLst>
      </pc:sldChg>
      <pc:sldChg chg="add del">
        <pc:chgData name="Gaither Stephens" userId="29df725b-6949-4a75-987a-682eaa198516" providerId="ADAL" clId="{B9B23524-A624-1E4B-8E44-7560AB6047A9}" dt="2024-10-02T18:35:33.493" v="17961" actId="2696"/>
        <pc:sldMkLst>
          <pc:docMk/>
          <pc:sldMk cId="1955816033" sldId="305"/>
        </pc:sldMkLst>
      </pc:sldChg>
      <pc:sldChg chg="add del">
        <pc:chgData name="Gaither Stephens" userId="29df725b-6949-4a75-987a-682eaa198516" providerId="ADAL" clId="{B9B23524-A624-1E4B-8E44-7560AB6047A9}" dt="2024-10-02T18:35:33.493" v="17961" actId="2696"/>
        <pc:sldMkLst>
          <pc:docMk/>
          <pc:sldMk cId="2754166083" sldId="306"/>
        </pc:sldMkLst>
      </pc:sldChg>
      <pc:sldChg chg="add del">
        <pc:chgData name="Gaither Stephens" userId="29df725b-6949-4a75-987a-682eaa198516" providerId="ADAL" clId="{B9B23524-A624-1E4B-8E44-7560AB6047A9}" dt="2024-10-02T18:35:33.493" v="17961" actId="2696"/>
        <pc:sldMkLst>
          <pc:docMk/>
          <pc:sldMk cId="560413107" sldId="307"/>
        </pc:sldMkLst>
      </pc:sldChg>
      <pc:sldChg chg="add del">
        <pc:chgData name="Gaither Stephens" userId="29df725b-6949-4a75-987a-682eaa198516" providerId="ADAL" clId="{B9B23524-A624-1E4B-8E44-7560AB6047A9}" dt="2024-10-02T18:35:33.493" v="17961" actId="2696"/>
        <pc:sldMkLst>
          <pc:docMk/>
          <pc:sldMk cId="3345981667" sldId="308"/>
        </pc:sldMkLst>
      </pc:sldChg>
      <pc:sldChg chg="add del">
        <pc:chgData name="Gaither Stephens" userId="29df725b-6949-4a75-987a-682eaa198516" providerId="ADAL" clId="{B9B23524-A624-1E4B-8E44-7560AB6047A9}" dt="2024-10-02T18:35:33.493" v="17961" actId="2696"/>
        <pc:sldMkLst>
          <pc:docMk/>
          <pc:sldMk cId="4095803144" sldId="309"/>
        </pc:sldMkLst>
      </pc:sldChg>
      <pc:sldChg chg="add del">
        <pc:chgData name="Gaither Stephens" userId="29df725b-6949-4a75-987a-682eaa198516" providerId="ADAL" clId="{B9B23524-A624-1E4B-8E44-7560AB6047A9}" dt="2024-10-02T18:35:33.493" v="17961" actId="2696"/>
        <pc:sldMkLst>
          <pc:docMk/>
          <pc:sldMk cId="885026908" sldId="310"/>
        </pc:sldMkLst>
      </pc:sldChg>
      <pc:sldChg chg="add del">
        <pc:chgData name="Gaither Stephens" userId="29df725b-6949-4a75-987a-682eaa198516" providerId="ADAL" clId="{B9B23524-A624-1E4B-8E44-7560AB6047A9}" dt="2024-10-02T18:35:33.493" v="17961" actId="2696"/>
        <pc:sldMkLst>
          <pc:docMk/>
          <pc:sldMk cId="3524471728" sldId="311"/>
        </pc:sldMkLst>
      </pc:sldChg>
      <pc:sldChg chg="add del">
        <pc:chgData name="Gaither Stephens" userId="29df725b-6949-4a75-987a-682eaa198516" providerId="ADAL" clId="{B9B23524-A624-1E4B-8E44-7560AB6047A9}" dt="2024-10-02T18:35:33.493" v="17961" actId="2696"/>
        <pc:sldMkLst>
          <pc:docMk/>
          <pc:sldMk cId="2522120604" sldId="312"/>
        </pc:sldMkLst>
      </pc:sldChg>
      <pc:sldChg chg="add del">
        <pc:chgData name="Gaither Stephens" userId="29df725b-6949-4a75-987a-682eaa198516" providerId="ADAL" clId="{B9B23524-A624-1E4B-8E44-7560AB6047A9}" dt="2024-10-02T18:35:40.970" v="17962" actId="2696"/>
        <pc:sldMkLst>
          <pc:docMk/>
          <pc:sldMk cId="2879793400" sldId="313"/>
        </pc:sldMkLst>
      </pc:sldChg>
      <pc:sldChg chg="add del">
        <pc:chgData name="Gaither Stephens" userId="29df725b-6949-4a75-987a-682eaa198516" providerId="ADAL" clId="{B9B23524-A624-1E4B-8E44-7560AB6047A9}" dt="2024-10-02T18:35:40.970" v="17962" actId="2696"/>
        <pc:sldMkLst>
          <pc:docMk/>
          <pc:sldMk cId="3755141719" sldId="314"/>
        </pc:sldMkLst>
      </pc:sldChg>
      <pc:sldChg chg="add del">
        <pc:chgData name="Gaither Stephens" userId="29df725b-6949-4a75-987a-682eaa198516" providerId="ADAL" clId="{B9B23524-A624-1E4B-8E44-7560AB6047A9}" dt="2024-10-02T18:35:40.970" v="17962" actId="2696"/>
        <pc:sldMkLst>
          <pc:docMk/>
          <pc:sldMk cId="2486448733" sldId="315"/>
        </pc:sldMkLst>
      </pc:sldChg>
      <pc:sldChg chg="addSp delSp modSp add mod ord modTransition delAnim modAnim modNotesTx">
        <pc:chgData name="Gaither Stephens" userId="29df725b-6949-4a75-987a-682eaa198516" providerId="ADAL" clId="{B9B23524-A624-1E4B-8E44-7560AB6047A9}" dt="2024-10-04T16:06:37.482" v="30870" actId="20577"/>
        <pc:sldMkLst>
          <pc:docMk/>
          <pc:sldMk cId="1172072086" sldId="316"/>
        </pc:sldMkLst>
        <pc:spChg chg="mod">
          <ac:chgData name="Gaither Stephens" userId="29df725b-6949-4a75-987a-682eaa198516" providerId="ADAL" clId="{B9B23524-A624-1E4B-8E44-7560AB6047A9}" dt="2024-10-02T14:35:41.433" v="11823" actId="20577"/>
          <ac:spMkLst>
            <pc:docMk/>
            <pc:sldMk cId="1172072086" sldId="316"/>
            <ac:spMk id="3" creationId="{ADF34593-D59E-BA00-AC24-D83ADF6B1A54}"/>
          </ac:spMkLst>
        </pc:spChg>
        <pc:spChg chg="mod">
          <ac:chgData name="Gaither Stephens" userId="29df725b-6949-4a75-987a-682eaa198516" providerId="ADAL" clId="{B9B23524-A624-1E4B-8E44-7560AB6047A9}" dt="2024-10-01T19:13:12.793" v="9638" actId="1076"/>
          <ac:spMkLst>
            <pc:docMk/>
            <pc:sldMk cId="1172072086" sldId="316"/>
            <ac:spMk id="4" creationId="{E47F9DD5-800F-1102-F1E7-013418D86B87}"/>
          </ac:spMkLst>
        </pc:spChg>
        <pc:spChg chg="mod topLvl">
          <ac:chgData name="Gaither Stephens" userId="29df725b-6949-4a75-987a-682eaa198516" providerId="ADAL" clId="{B9B23524-A624-1E4B-8E44-7560AB6047A9}" dt="2024-10-01T19:11:13.027" v="9614" actId="165"/>
          <ac:spMkLst>
            <pc:docMk/>
            <pc:sldMk cId="1172072086" sldId="316"/>
            <ac:spMk id="5" creationId="{A57D3469-5B08-E660-EE06-9050FC4138BA}"/>
          </ac:spMkLst>
        </pc:spChg>
        <pc:grpChg chg="add mod">
          <ac:chgData name="Gaither Stephens" userId="29df725b-6949-4a75-987a-682eaa198516" providerId="ADAL" clId="{B9B23524-A624-1E4B-8E44-7560AB6047A9}" dt="2024-10-01T19:11:50.701" v="9623" actId="1076"/>
          <ac:grpSpMkLst>
            <pc:docMk/>
            <pc:sldMk cId="1172072086" sldId="316"/>
            <ac:grpSpMk id="9" creationId="{F4525EE0-E2D6-503D-B62A-38F0E931D6E5}"/>
          </ac:grpSpMkLst>
        </pc:grpChg>
        <pc:grpChg chg="add">
          <ac:chgData name="Gaither Stephens" userId="29df725b-6949-4a75-987a-682eaa198516" providerId="ADAL" clId="{B9B23524-A624-1E4B-8E44-7560AB6047A9}" dt="2024-10-02T18:40:38.362" v="17993" actId="164"/>
          <ac:grpSpMkLst>
            <pc:docMk/>
            <pc:sldMk cId="1172072086" sldId="316"/>
            <ac:grpSpMk id="11" creationId="{7FA7B68F-FBA9-E045-0F90-F408784A178C}"/>
          </ac:grpSpMkLst>
        </pc:grpChg>
        <pc:picChg chg="mod topLvl">
          <ac:chgData name="Gaither Stephens" userId="29df725b-6949-4a75-987a-682eaa198516" providerId="ADAL" clId="{B9B23524-A624-1E4B-8E44-7560AB6047A9}" dt="2024-10-01T19:11:22.218" v="9618" actId="1076"/>
          <ac:picMkLst>
            <pc:docMk/>
            <pc:sldMk cId="1172072086" sldId="316"/>
            <ac:picMk id="2" creationId="{5C79E0C6-AC6B-5412-81FB-A48199871150}"/>
          </ac:picMkLst>
        </pc:picChg>
        <pc:picChg chg="add mod">
          <ac:chgData name="Gaither Stephens" userId="29df725b-6949-4a75-987a-682eaa198516" providerId="ADAL" clId="{B9B23524-A624-1E4B-8E44-7560AB6047A9}" dt="2024-10-02T18:37:45.665" v="17974" actId="1076"/>
          <ac:picMkLst>
            <pc:docMk/>
            <pc:sldMk cId="1172072086" sldId="316"/>
            <ac:picMk id="10" creationId="{41B819E7-E3D4-4A21-E678-26274C20F8B5}"/>
          </ac:picMkLst>
        </pc:picChg>
      </pc:sldChg>
      <pc:sldChg chg="addSp delSp modSp new mod ord modTransition modAnim modNotesTx">
        <pc:chgData name="Gaither Stephens" userId="29df725b-6949-4a75-987a-682eaa198516" providerId="ADAL" clId="{B9B23524-A624-1E4B-8E44-7560AB6047A9}" dt="2024-10-04T16:06:06.173" v="30866" actId="20577"/>
        <pc:sldMkLst>
          <pc:docMk/>
          <pc:sldMk cId="1337340008" sldId="317"/>
        </pc:sldMkLst>
        <pc:spChg chg="add mod">
          <ac:chgData name="Gaither Stephens" userId="29df725b-6949-4a75-987a-682eaa198516" providerId="ADAL" clId="{B9B23524-A624-1E4B-8E44-7560AB6047A9}" dt="2024-10-02T15:59:47.349" v="13451" actId="14100"/>
          <ac:spMkLst>
            <pc:docMk/>
            <pc:sldMk cId="1337340008" sldId="317"/>
            <ac:spMk id="6" creationId="{67420472-C33A-62F6-406F-6D68F2D18589}"/>
          </ac:spMkLst>
        </pc:spChg>
        <pc:spChg chg="add mod">
          <ac:chgData name="Gaither Stephens" userId="29df725b-6949-4a75-987a-682eaa198516" providerId="ADAL" clId="{B9B23524-A624-1E4B-8E44-7560AB6047A9}" dt="2024-10-01T17:35:37.437" v="6999"/>
          <ac:spMkLst>
            <pc:docMk/>
            <pc:sldMk cId="1337340008" sldId="317"/>
            <ac:spMk id="7" creationId="{38126F9A-5012-E39B-525E-7A89B3C309B0}"/>
          </ac:spMkLst>
        </pc:spChg>
        <pc:picChg chg="add mod">
          <ac:chgData name="Gaither Stephens" userId="29df725b-6949-4a75-987a-682eaa198516" providerId="ADAL" clId="{B9B23524-A624-1E4B-8E44-7560AB6047A9}" dt="2024-10-02T15:59:50.460" v="13452" actId="1076"/>
          <ac:picMkLst>
            <pc:docMk/>
            <pc:sldMk cId="1337340008" sldId="317"/>
            <ac:picMk id="5" creationId="{401459B5-2027-6CCA-3F4B-196F42C7C6B0}"/>
          </ac:picMkLst>
        </pc:picChg>
      </pc:sldChg>
      <pc:sldChg chg="addSp modSp add mod ord modTransition modAnim modNotesTx">
        <pc:chgData name="Gaither Stephens" userId="29df725b-6949-4a75-987a-682eaa198516" providerId="ADAL" clId="{B9B23524-A624-1E4B-8E44-7560AB6047A9}" dt="2024-10-03T18:20:53.963" v="27478"/>
        <pc:sldMkLst>
          <pc:docMk/>
          <pc:sldMk cId="2449024142" sldId="318"/>
        </pc:sldMkLst>
        <pc:spChg chg="mod">
          <ac:chgData name="Gaither Stephens" userId="29df725b-6949-4a75-987a-682eaa198516" providerId="ADAL" clId="{B9B23524-A624-1E4B-8E44-7560AB6047A9}" dt="2024-10-02T15:59:35.800" v="13449" actId="404"/>
          <ac:spMkLst>
            <pc:docMk/>
            <pc:sldMk cId="2449024142" sldId="318"/>
            <ac:spMk id="3" creationId="{0A297DA9-ADAE-FA8D-5FF0-8D13DA74D2EB}"/>
          </ac:spMkLst>
        </pc:spChg>
        <pc:spChg chg="mod">
          <ac:chgData name="Gaither Stephens" userId="29df725b-6949-4a75-987a-682eaa198516" providerId="ADAL" clId="{B9B23524-A624-1E4B-8E44-7560AB6047A9}" dt="2024-10-02T15:59:24.584" v="13446" actId="1076"/>
          <ac:spMkLst>
            <pc:docMk/>
            <pc:sldMk cId="2449024142" sldId="318"/>
            <ac:spMk id="38" creationId="{1529727F-A51D-803D-C350-231F04DAFA2A}"/>
          </ac:spMkLst>
        </pc:spChg>
        <pc:picChg chg="mod">
          <ac:chgData name="Gaither Stephens" userId="29df725b-6949-4a75-987a-682eaa198516" providerId="ADAL" clId="{B9B23524-A624-1E4B-8E44-7560AB6047A9}" dt="2024-10-02T16:00:22.581" v="13453" actId="14826"/>
          <ac:picMkLst>
            <pc:docMk/>
            <pc:sldMk cId="2449024142" sldId="318"/>
            <ac:picMk id="2" creationId="{C7A58A10-AF73-6559-FB58-8BEE20E28282}"/>
          </ac:picMkLst>
        </pc:picChg>
      </pc:sldChg>
      <pc:sldChg chg="modSp add mod ord modTransition modAnim modNotesTx">
        <pc:chgData name="Gaither Stephens" userId="29df725b-6949-4a75-987a-682eaa198516" providerId="ADAL" clId="{B9B23524-A624-1E4B-8E44-7560AB6047A9}" dt="2024-10-03T18:20:53.963" v="27478"/>
        <pc:sldMkLst>
          <pc:docMk/>
          <pc:sldMk cId="128992737" sldId="319"/>
        </pc:sldMkLst>
        <pc:spChg chg="mod">
          <ac:chgData name="Gaither Stephens" userId="29df725b-6949-4a75-987a-682eaa198516" providerId="ADAL" clId="{B9B23524-A624-1E4B-8E44-7560AB6047A9}" dt="2024-10-02T17:59:19.063" v="17327" actId="20577"/>
          <ac:spMkLst>
            <pc:docMk/>
            <pc:sldMk cId="128992737" sldId="319"/>
            <ac:spMk id="3" creationId="{6EB56418-0139-D567-9F92-3C4C5EE63C83}"/>
          </ac:spMkLst>
        </pc:spChg>
        <pc:spChg chg="mod">
          <ac:chgData name="Gaither Stephens" userId="29df725b-6949-4a75-987a-682eaa198516" providerId="ADAL" clId="{B9B23524-A624-1E4B-8E44-7560AB6047A9}" dt="2024-10-02T17:59:56.366" v="17397" actId="20577"/>
          <ac:spMkLst>
            <pc:docMk/>
            <pc:sldMk cId="128992737" sldId="319"/>
            <ac:spMk id="4" creationId="{2022FA34-D076-DDE7-4564-65D344220AC6}"/>
          </ac:spMkLst>
        </pc:spChg>
        <pc:spChg chg="mod">
          <ac:chgData name="Gaither Stephens" userId="29df725b-6949-4a75-987a-682eaa198516" providerId="ADAL" clId="{B9B23524-A624-1E4B-8E44-7560AB6047A9}" dt="2024-10-02T18:36:37.553" v="17966" actId="20577"/>
          <ac:spMkLst>
            <pc:docMk/>
            <pc:sldMk cId="128992737" sldId="319"/>
            <ac:spMk id="5" creationId="{A0281BDD-D921-BE2B-1429-04CBCDBAD21D}"/>
          </ac:spMkLst>
        </pc:spChg>
      </pc:sldChg>
      <pc:sldChg chg="addSp delSp modSp add mod ord modTransition delAnim modAnim modNotesTx">
        <pc:chgData name="Gaither Stephens" userId="29df725b-6949-4a75-987a-682eaa198516" providerId="ADAL" clId="{B9B23524-A624-1E4B-8E44-7560AB6047A9}" dt="2024-10-03T18:20:53.963" v="27478"/>
        <pc:sldMkLst>
          <pc:docMk/>
          <pc:sldMk cId="2574566370" sldId="320"/>
        </pc:sldMkLst>
        <pc:spChg chg="mod">
          <ac:chgData name="Gaither Stephens" userId="29df725b-6949-4a75-987a-682eaa198516" providerId="ADAL" clId="{B9B23524-A624-1E4B-8E44-7560AB6047A9}" dt="2024-10-03T17:57:26.351" v="27301" actId="2"/>
          <ac:spMkLst>
            <pc:docMk/>
            <pc:sldMk cId="2574566370" sldId="320"/>
            <ac:spMk id="3" creationId="{04F19FD6-C88B-3948-CD9D-AF890CE0EF5E}"/>
          </ac:spMkLst>
        </pc:spChg>
        <pc:spChg chg="mod">
          <ac:chgData name="Gaither Stephens" userId="29df725b-6949-4a75-987a-682eaa198516" providerId="ADAL" clId="{B9B23524-A624-1E4B-8E44-7560AB6047A9}" dt="2024-10-02T18:00:31.425" v="17431" actId="20577"/>
          <ac:spMkLst>
            <pc:docMk/>
            <pc:sldMk cId="2574566370" sldId="320"/>
            <ac:spMk id="4" creationId="{46354503-8711-9556-BB62-1C14DBA96B44}"/>
          </ac:spMkLst>
        </pc:spChg>
        <pc:spChg chg="mod">
          <ac:chgData name="Gaither Stephens" userId="29df725b-6949-4a75-987a-682eaa198516" providerId="ADAL" clId="{B9B23524-A624-1E4B-8E44-7560AB6047A9}" dt="2024-10-02T18:36:48.007" v="17968" actId="20577"/>
          <ac:spMkLst>
            <pc:docMk/>
            <pc:sldMk cId="2574566370" sldId="320"/>
            <ac:spMk id="5" creationId="{5EDF5FBB-7519-83A2-1F1F-A0F759FD9375}"/>
          </ac:spMkLst>
        </pc:spChg>
        <pc:grpChg chg="add">
          <ac:chgData name="Gaither Stephens" userId="29df725b-6949-4a75-987a-682eaa198516" providerId="ADAL" clId="{B9B23524-A624-1E4B-8E44-7560AB6047A9}" dt="2024-10-02T18:41:23.902" v="18001" actId="164"/>
          <ac:grpSpMkLst>
            <pc:docMk/>
            <pc:sldMk cId="2574566370" sldId="320"/>
            <ac:grpSpMk id="7" creationId="{790FA2A6-8FC0-F5EC-0882-F41F0366CBAF}"/>
          </ac:grpSpMkLst>
        </pc:grpChg>
        <pc:picChg chg="add mod">
          <ac:chgData name="Gaither Stephens" userId="29df725b-6949-4a75-987a-682eaa198516" providerId="ADAL" clId="{B9B23524-A624-1E4B-8E44-7560AB6047A9}" dt="2024-10-02T18:37:23.411" v="17971" actId="1076"/>
          <ac:picMkLst>
            <pc:docMk/>
            <pc:sldMk cId="2574566370" sldId="320"/>
            <ac:picMk id="6" creationId="{B02E34C1-8EC3-E716-D397-689332637BEA}"/>
          </ac:picMkLst>
        </pc:picChg>
      </pc:sldChg>
      <pc:sldChg chg="addSp delSp modSp add mod ord modTransition modAnim modNotesTx">
        <pc:chgData name="Gaither Stephens" userId="29df725b-6949-4a75-987a-682eaa198516" providerId="ADAL" clId="{B9B23524-A624-1E4B-8E44-7560AB6047A9}" dt="2024-10-03T18:20:53.963" v="27478"/>
        <pc:sldMkLst>
          <pc:docMk/>
          <pc:sldMk cId="4125485534" sldId="321"/>
        </pc:sldMkLst>
        <pc:spChg chg="mod">
          <ac:chgData name="Gaither Stephens" userId="29df725b-6949-4a75-987a-682eaa198516" providerId="ADAL" clId="{B9B23524-A624-1E4B-8E44-7560AB6047A9}" dt="2024-10-02T17:55:41.188" v="17253" actId="1076"/>
          <ac:spMkLst>
            <pc:docMk/>
            <pc:sldMk cId="4125485534" sldId="321"/>
            <ac:spMk id="2" creationId="{9AC1DD6A-1BE2-8D9E-CE82-EC3D6D21A49E}"/>
          </ac:spMkLst>
        </pc:spChg>
        <pc:picChg chg="add mod">
          <ac:chgData name="Gaither Stephens" userId="29df725b-6949-4a75-987a-682eaa198516" providerId="ADAL" clId="{B9B23524-A624-1E4B-8E44-7560AB6047A9}" dt="2024-10-02T17:49:43.736" v="17139" actId="1076"/>
          <ac:picMkLst>
            <pc:docMk/>
            <pc:sldMk cId="4125485534" sldId="321"/>
            <ac:picMk id="4098" creationId="{4397E510-4D9E-7F13-1FD0-9AE540B82B36}"/>
          </ac:picMkLst>
        </pc:picChg>
      </pc:sldChg>
      <pc:sldChg chg="addSp delSp modSp add ord modTransition modAnim modNotesTx">
        <pc:chgData name="Gaither Stephens" userId="29df725b-6949-4a75-987a-682eaa198516" providerId="ADAL" clId="{B9B23524-A624-1E4B-8E44-7560AB6047A9}" dt="2024-10-03T18:20:53.963" v="27478"/>
        <pc:sldMkLst>
          <pc:docMk/>
          <pc:sldMk cId="3605639508" sldId="322"/>
        </pc:sldMkLst>
        <pc:spChg chg="mod">
          <ac:chgData name="Gaither Stephens" userId="29df725b-6949-4a75-987a-682eaa198516" providerId="ADAL" clId="{B9B23524-A624-1E4B-8E44-7560AB6047A9}" dt="2024-10-02T17:52:33.815" v="17175" actId="207"/>
          <ac:spMkLst>
            <pc:docMk/>
            <pc:sldMk cId="3605639508" sldId="322"/>
            <ac:spMk id="2" creationId="{BFDC5EB3-FD83-DAE3-E052-09822319A36A}"/>
          </ac:spMkLst>
        </pc:spChg>
        <pc:picChg chg="add mod">
          <ac:chgData name="Gaither Stephens" userId="29df725b-6949-4a75-987a-682eaa198516" providerId="ADAL" clId="{B9B23524-A624-1E4B-8E44-7560AB6047A9}" dt="2024-10-02T17:50:53.204" v="17144" actId="1076"/>
          <ac:picMkLst>
            <pc:docMk/>
            <pc:sldMk cId="3605639508" sldId="322"/>
            <ac:picMk id="5122" creationId="{692DC954-A27D-8027-38E1-5CE6121629AB}"/>
          </ac:picMkLst>
        </pc:picChg>
      </pc:sldChg>
      <pc:sldChg chg="modSp add mod ord modTransition modAnim modNotesTx">
        <pc:chgData name="Gaither Stephens" userId="29df725b-6949-4a75-987a-682eaa198516" providerId="ADAL" clId="{B9B23524-A624-1E4B-8E44-7560AB6047A9}" dt="2024-10-03T18:20:53.963" v="27478"/>
        <pc:sldMkLst>
          <pc:docMk/>
          <pc:sldMk cId="3988920620" sldId="323"/>
        </pc:sldMkLst>
        <pc:spChg chg="mod">
          <ac:chgData name="Gaither Stephens" userId="29df725b-6949-4a75-987a-682eaa198516" providerId="ADAL" clId="{B9B23524-A624-1E4B-8E44-7560AB6047A9}" dt="2024-10-02T17:55:32.288" v="17252" actId="1076"/>
          <ac:spMkLst>
            <pc:docMk/>
            <pc:sldMk cId="3988920620" sldId="323"/>
            <ac:spMk id="2" creationId="{A5B44140-76AB-34D9-5EB5-06EFB694230C}"/>
          </ac:spMkLst>
        </pc:spChg>
        <pc:picChg chg="mod">
          <ac:chgData name="Gaither Stephens" userId="29df725b-6949-4a75-987a-682eaa198516" providerId="ADAL" clId="{B9B23524-A624-1E4B-8E44-7560AB6047A9}" dt="2024-10-02T17:55:26.575" v="17250" actId="14100"/>
          <ac:picMkLst>
            <pc:docMk/>
            <pc:sldMk cId="3988920620" sldId="323"/>
            <ac:picMk id="5122" creationId="{DE5E0E95-6A56-93B6-3193-012B09347CA9}"/>
          </ac:picMkLst>
        </pc:picChg>
      </pc:sldChg>
      <pc:sldChg chg="addSp delSp modSp add mod ord modTransition modAnim modNotesTx">
        <pc:chgData name="Gaither Stephens" userId="29df725b-6949-4a75-987a-682eaa198516" providerId="ADAL" clId="{B9B23524-A624-1E4B-8E44-7560AB6047A9}" dt="2024-10-03T18:20:53.963" v="27478"/>
        <pc:sldMkLst>
          <pc:docMk/>
          <pc:sldMk cId="1693204789" sldId="324"/>
        </pc:sldMkLst>
        <pc:spChg chg="mod">
          <ac:chgData name="Gaither Stephens" userId="29df725b-6949-4a75-987a-682eaa198516" providerId="ADAL" clId="{B9B23524-A624-1E4B-8E44-7560AB6047A9}" dt="2024-10-02T17:58:44.248" v="17269" actId="1076"/>
          <ac:spMkLst>
            <pc:docMk/>
            <pc:sldMk cId="1693204789" sldId="324"/>
            <ac:spMk id="2" creationId="{AF65F190-DD3C-1BC3-1A7D-20948EE237A0}"/>
          </ac:spMkLst>
        </pc:spChg>
        <pc:picChg chg="add mod">
          <ac:chgData name="Gaither Stephens" userId="29df725b-6949-4a75-987a-682eaa198516" providerId="ADAL" clId="{B9B23524-A624-1E4B-8E44-7560AB6047A9}" dt="2024-10-02T17:58:13.772" v="17257" actId="1076"/>
          <ac:picMkLst>
            <pc:docMk/>
            <pc:sldMk cId="1693204789" sldId="324"/>
            <ac:picMk id="7170" creationId="{816C85B7-3BC3-AD98-FD45-20151FCC6AEC}"/>
          </ac:picMkLst>
        </pc:picChg>
      </pc:sldChg>
      <pc:sldChg chg="new del">
        <pc:chgData name="Gaither Stephens" userId="29df725b-6949-4a75-987a-682eaa198516" providerId="ADAL" clId="{B9B23524-A624-1E4B-8E44-7560AB6047A9}" dt="2024-10-02T18:00:51.746" v="17433" actId="680"/>
        <pc:sldMkLst>
          <pc:docMk/>
          <pc:sldMk cId="676319344" sldId="325"/>
        </pc:sldMkLst>
      </pc:sldChg>
      <pc:sldChg chg="modSp add mod ord modTransition modAnim modNotesTx">
        <pc:chgData name="Gaither Stephens" userId="29df725b-6949-4a75-987a-682eaa198516" providerId="ADAL" clId="{B9B23524-A624-1E4B-8E44-7560AB6047A9}" dt="2024-10-03T18:20:53.963" v="27478"/>
        <pc:sldMkLst>
          <pc:docMk/>
          <pc:sldMk cId="1929638089" sldId="325"/>
        </pc:sldMkLst>
        <pc:spChg chg="mod">
          <ac:chgData name="Gaither Stephens" userId="29df725b-6949-4a75-987a-682eaa198516" providerId="ADAL" clId="{B9B23524-A624-1E4B-8E44-7560AB6047A9}" dt="2024-10-02T18:05:18.949" v="17457" actId="20577"/>
          <ac:spMkLst>
            <pc:docMk/>
            <pc:sldMk cId="1929638089" sldId="325"/>
            <ac:spMk id="2" creationId="{756F929B-421D-7EA9-6A14-CBAC676E7264}"/>
          </ac:spMkLst>
        </pc:spChg>
        <pc:spChg chg="mod">
          <ac:chgData name="Gaither Stephens" userId="29df725b-6949-4a75-987a-682eaa198516" providerId="ADAL" clId="{B9B23524-A624-1E4B-8E44-7560AB6047A9}" dt="2024-10-02T18:05:45.397" v="17489" actId="20577"/>
          <ac:spMkLst>
            <pc:docMk/>
            <pc:sldMk cId="1929638089" sldId="325"/>
            <ac:spMk id="3" creationId="{A4E8C53C-89A1-16E5-6BFE-045D8A4E6527}"/>
          </ac:spMkLst>
        </pc:spChg>
        <pc:spChg chg="mod">
          <ac:chgData name="Gaither Stephens" userId="29df725b-6949-4a75-987a-682eaa198516" providerId="ADAL" clId="{B9B23524-A624-1E4B-8E44-7560AB6047A9}" dt="2024-10-02T18:06:52.315" v="17548" actId="207"/>
          <ac:spMkLst>
            <pc:docMk/>
            <pc:sldMk cId="1929638089" sldId="325"/>
            <ac:spMk id="4" creationId="{50105EDD-1488-3F30-59AE-9D7FBCAF1F51}"/>
          </ac:spMkLst>
        </pc:spChg>
        <pc:spChg chg="mod">
          <ac:chgData name="Gaither Stephens" userId="29df725b-6949-4a75-987a-682eaa198516" providerId="ADAL" clId="{B9B23524-A624-1E4B-8E44-7560AB6047A9}" dt="2024-10-02T18:08:04.586" v="17574" actId="207"/>
          <ac:spMkLst>
            <pc:docMk/>
            <pc:sldMk cId="1929638089" sldId="325"/>
            <ac:spMk id="5" creationId="{AAC753D3-C8C3-9A6B-862B-8C3EE6AB038A}"/>
          </ac:spMkLst>
        </pc:spChg>
        <pc:spChg chg="mod">
          <ac:chgData name="Gaither Stephens" userId="29df725b-6949-4a75-987a-682eaa198516" providerId="ADAL" clId="{B9B23524-A624-1E4B-8E44-7560AB6047A9}" dt="2024-10-02T18:08:34.727" v="17605" actId="2711"/>
          <ac:spMkLst>
            <pc:docMk/>
            <pc:sldMk cId="1929638089" sldId="325"/>
            <ac:spMk id="13" creationId="{442A6D47-42F9-D475-9CC4-15A9734EAA38}"/>
          </ac:spMkLst>
        </pc:spChg>
        <pc:spChg chg="mod">
          <ac:chgData name="Gaither Stephens" userId="29df725b-6949-4a75-987a-682eaa198516" providerId="ADAL" clId="{B9B23524-A624-1E4B-8E44-7560AB6047A9}" dt="2024-10-02T18:09:04.659" v="17637" actId="2711"/>
          <ac:spMkLst>
            <pc:docMk/>
            <pc:sldMk cId="1929638089" sldId="325"/>
            <ac:spMk id="14" creationId="{3D80A0E6-5E28-DAE7-888C-A1648D98C2E8}"/>
          </ac:spMkLst>
        </pc:spChg>
        <pc:spChg chg="mod">
          <ac:chgData name="Gaither Stephens" userId="29df725b-6949-4a75-987a-682eaa198516" providerId="ADAL" clId="{B9B23524-A624-1E4B-8E44-7560AB6047A9}" dt="2024-10-02T18:10:08.131" v="17673" actId="2711"/>
          <ac:spMkLst>
            <pc:docMk/>
            <pc:sldMk cId="1929638089" sldId="325"/>
            <ac:spMk id="15" creationId="{6C716C26-5B6F-6E89-0128-5F62D2CB90CD}"/>
          </ac:spMkLst>
        </pc:spChg>
        <pc:spChg chg="mod">
          <ac:chgData name="Gaither Stephens" userId="29df725b-6949-4a75-987a-682eaa198516" providerId="ADAL" clId="{B9B23524-A624-1E4B-8E44-7560AB6047A9}" dt="2024-10-02T18:10:34.567" v="17702" actId="2711"/>
          <ac:spMkLst>
            <pc:docMk/>
            <pc:sldMk cId="1929638089" sldId="325"/>
            <ac:spMk id="16" creationId="{1CE947EE-DFA7-E6B6-232E-3445587B9C7A}"/>
          </ac:spMkLst>
        </pc:spChg>
        <pc:spChg chg="mod">
          <ac:chgData name="Gaither Stephens" userId="29df725b-6949-4a75-987a-682eaa198516" providerId="ADAL" clId="{B9B23524-A624-1E4B-8E44-7560AB6047A9}" dt="2024-10-02T19:23:00.035" v="19279" actId="20577"/>
          <ac:spMkLst>
            <pc:docMk/>
            <pc:sldMk cId="1929638089" sldId="325"/>
            <ac:spMk id="17" creationId="{D9AEA471-05FF-70CB-88B7-A52D323382B2}"/>
          </ac:spMkLst>
        </pc:spChg>
      </pc:sldChg>
      <pc:sldChg chg="addSp delSp modSp add mod ord modTransition modAnim modNotesTx">
        <pc:chgData name="Gaither Stephens" userId="29df725b-6949-4a75-987a-682eaa198516" providerId="ADAL" clId="{B9B23524-A624-1E4B-8E44-7560AB6047A9}" dt="2024-10-04T14:29:03.416" v="27571" actId="20578"/>
        <pc:sldMkLst>
          <pc:docMk/>
          <pc:sldMk cId="1183350008" sldId="326"/>
        </pc:sldMkLst>
        <pc:spChg chg="mod">
          <ac:chgData name="Gaither Stephens" userId="29df725b-6949-4a75-987a-682eaa198516" providerId="ADAL" clId="{B9B23524-A624-1E4B-8E44-7560AB6047A9}" dt="2024-10-02T18:15:09.822" v="17795" actId="14100"/>
          <ac:spMkLst>
            <pc:docMk/>
            <pc:sldMk cId="1183350008" sldId="326"/>
            <ac:spMk id="2" creationId="{AC0F3C0A-A7F3-454B-9BB0-ECAD0A453C47}"/>
          </ac:spMkLst>
        </pc:spChg>
        <pc:picChg chg="add mod">
          <ac:chgData name="Gaither Stephens" userId="29df725b-6949-4a75-987a-682eaa198516" providerId="ADAL" clId="{B9B23524-A624-1E4B-8E44-7560AB6047A9}" dt="2024-10-02T18:12:52.312" v="17766" actId="1076"/>
          <ac:picMkLst>
            <pc:docMk/>
            <pc:sldMk cId="1183350008" sldId="326"/>
            <ac:picMk id="8194" creationId="{4C31A73A-F851-98EA-6629-0B643A6F584F}"/>
          </ac:picMkLst>
        </pc:picChg>
      </pc:sldChg>
      <pc:sldChg chg="addSp modSp add mod ord modTransition modAnim modNotesTx">
        <pc:chgData name="Gaither Stephens" userId="29df725b-6949-4a75-987a-682eaa198516" providerId="ADAL" clId="{B9B23524-A624-1E4B-8E44-7560AB6047A9}" dt="2024-11-11T16:34:19.798" v="31924" actId="20578"/>
        <pc:sldMkLst>
          <pc:docMk/>
          <pc:sldMk cId="1440264399" sldId="327"/>
        </pc:sldMkLst>
        <pc:spChg chg="mod">
          <ac:chgData name="Gaither Stephens" userId="29df725b-6949-4a75-987a-682eaa198516" providerId="ADAL" clId="{B9B23524-A624-1E4B-8E44-7560AB6047A9}" dt="2024-10-02T19:34:06.469" v="19697" actId="1076"/>
          <ac:spMkLst>
            <pc:docMk/>
            <pc:sldMk cId="1440264399" sldId="327"/>
            <ac:spMk id="2" creationId="{892F2549-B860-DA0C-84AD-583FC6B4E221}"/>
          </ac:spMkLst>
        </pc:spChg>
        <pc:picChg chg="mod">
          <ac:chgData name="Gaither Stephens" userId="29df725b-6949-4a75-987a-682eaa198516" providerId="ADAL" clId="{B9B23524-A624-1E4B-8E44-7560AB6047A9}" dt="2024-10-02T19:30:01.054" v="19602" actId="14826"/>
          <ac:picMkLst>
            <pc:docMk/>
            <pc:sldMk cId="1440264399" sldId="327"/>
            <ac:picMk id="7170" creationId="{BBAB24F8-E9E5-8525-326B-6D9619DA3948}"/>
          </ac:picMkLst>
        </pc:picChg>
        <pc:picChg chg="add mod">
          <ac:chgData name="Gaither Stephens" userId="29df725b-6949-4a75-987a-682eaa198516" providerId="ADAL" clId="{B9B23524-A624-1E4B-8E44-7560AB6047A9}" dt="2024-10-02T19:34:02.285" v="19696" actId="14100"/>
          <ac:picMkLst>
            <pc:docMk/>
            <pc:sldMk cId="1440264399" sldId="327"/>
            <ac:picMk id="9218" creationId="{728E7BA3-FEC2-0B10-F131-9D78CDC232EF}"/>
          </ac:picMkLst>
        </pc:picChg>
      </pc:sldChg>
      <pc:sldChg chg="addSp delSp add mod ord modTransition modAnim modNotesTx">
        <pc:chgData name="Gaither Stephens" userId="29df725b-6949-4a75-987a-682eaa198516" providerId="ADAL" clId="{B9B23524-A624-1E4B-8E44-7560AB6047A9}" dt="2024-10-03T18:20:53.963" v="27478"/>
        <pc:sldMkLst>
          <pc:docMk/>
          <pc:sldMk cId="359054573" sldId="328"/>
        </pc:sldMkLst>
      </pc:sldChg>
      <pc:sldChg chg="addSp delSp modSp add del mod delAnim">
        <pc:chgData name="Gaither Stephens" userId="29df725b-6949-4a75-987a-682eaa198516" providerId="ADAL" clId="{B9B23524-A624-1E4B-8E44-7560AB6047A9}" dt="2024-10-03T17:45:55.085" v="26922" actId="2696"/>
        <pc:sldMkLst>
          <pc:docMk/>
          <pc:sldMk cId="1476932742" sldId="329"/>
        </pc:sldMkLst>
      </pc:sldChg>
      <pc:sldChg chg="addSp delSp modSp add mod modTransition delAnim modAnim modNotesTx">
        <pc:chgData name="Gaither Stephens" userId="29df725b-6949-4a75-987a-682eaa198516" providerId="ADAL" clId="{B9B23524-A624-1E4B-8E44-7560AB6047A9}" dt="2024-10-04T15:43:04.014" v="30253" actId="20577"/>
        <pc:sldMkLst>
          <pc:docMk/>
          <pc:sldMk cId="1104411593" sldId="330"/>
        </pc:sldMkLst>
        <pc:spChg chg="add mod">
          <ac:chgData name="Gaither Stephens" userId="29df725b-6949-4a75-987a-682eaa198516" providerId="ADAL" clId="{B9B23524-A624-1E4B-8E44-7560AB6047A9}" dt="2024-10-03T17:34:04.355" v="26671" actId="14100"/>
          <ac:spMkLst>
            <pc:docMk/>
            <pc:sldMk cId="1104411593" sldId="330"/>
            <ac:spMk id="2" creationId="{66067398-4FAA-D5A7-85A7-95226E5B1647}"/>
          </ac:spMkLst>
        </pc:spChg>
        <pc:spChg chg="mod">
          <ac:chgData name="Gaither Stephens" userId="29df725b-6949-4a75-987a-682eaa198516" providerId="ADAL" clId="{B9B23524-A624-1E4B-8E44-7560AB6047A9}" dt="2024-10-03T17:38:52.566" v="26921" actId="20577"/>
          <ac:spMkLst>
            <pc:docMk/>
            <pc:sldMk cId="1104411593" sldId="330"/>
            <ac:spMk id="9" creationId="{1848AB5B-C280-4E9E-0B07-4D50B3AB5DED}"/>
          </ac:spMkLst>
        </pc:spChg>
      </pc:sldChg>
      <pc:sldChg chg="modSp add modTransition modAnim modNotesTx">
        <pc:chgData name="Gaither Stephens" userId="29df725b-6949-4a75-987a-682eaa198516" providerId="ADAL" clId="{B9B23524-A624-1E4B-8E44-7560AB6047A9}" dt="2024-10-04T15:46:23.249" v="30302" actId="20577"/>
        <pc:sldMkLst>
          <pc:docMk/>
          <pc:sldMk cId="2022300840" sldId="331"/>
        </pc:sldMkLst>
        <pc:spChg chg="mod">
          <ac:chgData name="Gaither Stephens" userId="29df725b-6949-4a75-987a-682eaa198516" providerId="ADAL" clId="{B9B23524-A624-1E4B-8E44-7560AB6047A9}" dt="2024-10-03T17:48:46.939" v="26968" actId="20577"/>
          <ac:spMkLst>
            <pc:docMk/>
            <pc:sldMk cId="2022300840" sldId="331"/>
            <ac:spMk id="2" creationId="{FDD7A065-0214-1B9A-62BC-40177F0F4F81}"/>
          </ac:spMkLst>
        </pc:spChg>
        <pc:spChg chg="mod">
          <ac:chgData name="Gaither Stephens" userId="29df725b-6949-4a75-987a-682eaa198516" providerId="ADAL" clId="{B9B23524-A624-1E4B-8E44-7560AB6047A9}" dt="2024-10-03T17:52:51.227" v="27281" actId="20577"/>
          <ac:spMkLst>
            <pc:docMk/>
            <pc:sldMk cId="2022300840" sldId="331"/>
            <ac:spMk id="9" creationId="{BD5327D0-7533-9BA7-52BD-E007E351A4D6}"/>
          </ac:spMkLst>
        </pc:spChg>
      </pc:sldChg>
      <pc:sldChg chg="addSp delSp modSp new mod ord delAnim modAnim modNotesTx">
        <pc:chgData name="Gaither Stephens" userId="29df725b-6949-4a75-987a-682eaa198516" providerId="ADAL" clId="{B9B23524-A624-1E4B-8E44-7560AB6047A9}" dt="2024-10-04T16:35:34.042" v="30927" actId="20577"/>
        <pc:sldMkLst>
          <pc:docMk/>
          <pc:sldMk cId="1355949491" sldId="332"/>
        </pc:sldMkLst>
        <pc:spChg chg="add mod">
          <ac:chgData name="Gaither Stephens" userId="29df725b-6949-4a75-987a-682eaa198516" providerId="ADAL" clId="{B9B23524-A624-1E4B-8E44-7560AB6047A9}" dt="2024-10-04T14:46:25.284" v="28171" actId="1076"/>
          <ac:spMkLst>
            <pc:docMk/>
            <pc:sldMk cId="1355949491" sldId="332"/>
            <ac:spMk id="7" creationId="{5A605908-7118-4683-624C-1E12FAC8217C}"/>
          </ac:spMkLst>
        </pc:spChg>
        <pc:spChg chg="add mod">
          <ac:chgData name="Gaither Stephens" userId="29df725b-6949-4a75-987a-682eaa198516" providerId="ADAL" clId="{B9B23524-A624-1E4B-8E44-7560AB6047A9}" dt="2024-10-04T14:47:20.465" v="28176" actId="1076"/>
          <ac:spMkLst>
            <pc:docMk/>
            <pc:sldMk cId="1355949491" sldId="332"/>
            <ac:spMk id="8" creationId="{6749CABE-6295-70EA-35AD-7D7636311B74}"/>
          </ac:spMkLst>
        </pc:spChg>
        <pc:spChg chg="add mod">
          <ac:chgData name="Gaither Stephens" userId="29df725b-6949-4a75-987a-682eaa198516" providerId="ADAL" clId="{B9B23524-A624-1E4B-8E44-7560AB6047A9}" dt="2024-10-04T14:47:05.045" v="28174" actId="1076"/>
          <ac:spMkLst>
            <pc:docMk/>
            <pc:sldMk cId="1355949491" sldId="332"/>
            <ac:spMk id="10" creationId="{27D2BF09-2BF5-D247-102D-919EAE9DF67C}"/>
          </ac:spMkLst>
        </pc:spChg>
        <pc:picChg chg="add mod">
          <ac:chgData name="Gaither Stephens" userId="29df725b-6949-4a75-987a-682eaa198516" providerId="ADAL" clId="{B9B23524-A624-1E4B-8E44-7560AB6047A9}" dt="2024-10-04T14:42:26.864" v="27881" actId="1076"/>
          <ac:picMkLst>
            <pc:docMk/>
            <pc:sldMk cId="1355949491" sldId="332"/>
            <ac:picMk id="4" creationId="{DD25DFE0-D832-CA22-08B1-B381A45296A4}"/>
          </ac:picMkLst>
        </pc:picChg>
        <pc:picChg chg="add mod">
          <ac:chgData name="Gaither Stephens" userId="29df725b-6949-4a75-987a-682eaa198516" providerId="ADAL" clId="{B9B23524-A624-1E4B-8E44-7560AB6047A9}" dt="2024-10-04T14:46:56.423" v="28173" actId="208"/>
          <ac:picMkLst>
            <pc:docMk/>
            <pc:sldMk cId="1355949491" sldId="332"/>
            <ac:picMk id="6" creationId="{95ED866E-FCD4-BD6E-B2AD-C75700F44859}"/>
          </ac:picMkLst>
        </pc:picChg>
      </pc:sldChg>
      <pc:sldChg chg="addSp delSp modSp add mod ord delAnim modAnim modNotesTx">
        <pc:chgData name="Gaither Stephens" userId="29df725b-6949-4a75-987a-682eaa198516" providerId="ADAL" clId="{B9B23524-A624-1E4B-8E44-7560AB6047A9}" dt="2024-11-11T16:33:01.552" v="31923" actId="20577"/>
        <pc:sldMkLst>
          <pc:docMk/>
          <pc:sldMk cId="2269582423" sldId="333"/>
        </pc:sldMkLst>
        <pc:spChg chg="mod">
          <ac:chgData name="Gaither Stephens" userId="29df725b-6949-4a75-987a-682eaa198516" providerId="ADAL" clId="{B9B23524-A624-1E4B-8E44-7560AB6047A9}" dt="2024-10-04T14:29:58.137" v="27604" actId="14100"/>
          <ac:spMkLst>
            <pc:docMk/>
            <pc:sldMk cId="2269582423" sldId="333"/>
            <ac:spMk id="3" creationId="{EA3A7E40-F5E7-0747-B44B-48273F8CADDB}"/>
          </ac:spMkLst>
        </pc:spChg>
        <pc:spChg chg="mod">
          <ac:chgData name="Gaither Stephens" userId="29df725b-6949-4a75-987a-682eaa198516" providerId="ADAL" clId="{B9B23524-A624-1E4B-8E44-7560AB6047A9}" dt="2024-10-04T14:34:20.199" v="27641" actId="20577"/>
          <ac:spMkLst>
            <pc:docMk/>
            <pc:sldMk cId="2269582423" sldId="333"/>
            <ac:spMk id="5" creationId="{13221555-0CA7-4A3D-BF62-CB31900F9F86}"/>
          </ac:spMkLst>
        </pc:spChg>
        <pc:spChg chg="mod">
          <ac:chgData name="Gaither Stephens" userId="29df725b-6949-4a75-987a-682eaa198516" providerId="ADAL" clId="{B9B23524-A624-1E4B-8E44-7560AB6047A9}" dt="2024-10-04T14:37:46.280" v="27836" actId="20577"/>
          <ac:spMkLst>
            <pc:docMk/>
            <pc:sldMk cId="2269582423" sldId="333"/>
            <ac:spMk id="6" creationId="{6A16980A-DB07-8893-CC9E-FE8F894C8729}"/>
          </ac:spMkLst>
        </pc:spChg>
        <pc:spChg chg="mod">
          <ac:chgData name="Gaither Stephens" userId="29df725b-6949-4a75-987a-682eaa198516" providerId="ADAL" clId="{B9B23524-A624-1E4B-8E44-7560AB6047A9}" dt="2024-10-04T14:32:21.198" v="27618" actId="20577"/>
          <ac:spMkLst>
            <pc:docMk/>
            <pc:sldMk cId="2269582423" sldId="333"/>
            <ac:spMk id="9" creationId="{88076EFF-EB46-588D-66F4-C718231B4F64}"/>
          </ac:spMkLst>
        </pc:spChg>
        <pc:spChg chg="add mod">
          <ac:chgData name="Gaither Stephens" userId="29df725b-6949-4a75-987a-682eaa198516" providerId="ADAL" clId="{B9B23524-A624-1E4B-8E44-7560AB6047A9}" dt="2024-10-04T14:33:20.538" v="27625" actId="1076"/>
          <ac:spMkLst>
            <pc:docMk/>
            <pc:sldMk cId="2269582423" sldId="333"/>
            <ac:spMk id="10" creationId="{11E39104-D967-E284-07B5-41A567E58F53}"/>
          </ac:spMkLst>
        </pc:spChg>
      </pc:sldChg>
      <pc:sldChg chg="add del">
        <pc:chgData name="Gaither Stephens" userId="29df725b-6949-4a75-987a-682eaa198516" providerId="ADAL" clId="{B9B23524-A624-1E4B-8E44-7560AB6047A9}" dt="2024-10-04T14:48:25.929" v="28177" actId="2696"/>
        <pc:sldMkLst>
          <pc:docMk/>
          <pc:sldMk cId="1989900594" sldId="334"/>
        </pc:sldMkLst>
      </pc:sldChg>
      <pc:sldChg chg="addSp delSp modSp add mod modAnim modNotesTx">
        <pc:chgData name="Gaither Stephens" userId="29df725b-6949-4a75-987a-682eaa198516" providerId="ADAL" clId="{B9B23524-A624-1E4B-8E44-7560AB6047A9}" dt="2024-10-04T15:23:06.591" v="29956" actId="1076"/>
        <pc:sldMkLst>
          <pc:docMk/>
          <pc:sldMk cId="2047025952" sldId="334"/>
        </pc:sldMkLst>
        <pc:spChg chg="mod">
          <ac:chgData name="Gaither Stephens" userId="29df725b-6949-4a75-987a-682eaa198516" providerId="ADAL" clId="{B9B23524-A624-1E4B-8E44-7560AB6047A9}" dt="2024-10-04T15:22:43.070" v="29952" actId="14100"/>
          <ac:spMkLst>
            <pc:docMk/>
            <pc:sldMk cId="2047025952" sldId="334"/>
            <ac:spMk id="7" creationId="{850F3AF6-98FB-A4B0-A997-D9EE9B6EFBB6}"/>
          </ac:spMkLst>
        </pc:spChg>
        <pc:spChg chg="mod">
          <ac:chgData name="Gaither Stephens" userId="29df725b-6949-4a75-987a-682eaa198516" providerId="ADAL" clId="{B9B23524-A624-1E4B-8E44-7560AB6047A9}" dt="2024-10-04T14:49:43.851" v="28194" actId="1076"/>
          <ac:spMkLst>
            <pc:docMk/>
            <pc:sldMk cId="2047025952" sldId="334"/>
            <ac:spMk id="8" creationId="{32E9D4FC-73BB-0A43-3F1E-4CD864BD605D}"/>
          </ac:spMkLst>
        </pc:spChg>
        <pc:spChg chg="mod">
          <ac:chgData name="Gaither Stephens" userId="29df725b-6949-4a75-987a-682eaa198516" providerId="ADAL" clId="{B9B23524-A624-1E4B-8E44-7560AB6047A9}" dt="2024-10-04T15:22:34.439" v="29951" actId="1076"/>
          <ac:spMkLst>
            <pc:docMk/>
            <pc:sldMk cId="2047025952" sldId="334"/>
            <ac:spMk id="10" creationId="{8725E144-C224-7EB8-8408-5E2037186D4B}"/>
          </ac:spMkLst>
        </pc:spChg>
        <pc:picChg chg="add mod">
          <ac:chgData name="Gaither Stephens" userId="29df725b-6949-4a75-987a-682eaa198516" providerId="ADAL" clId="{B9B23524-A624-1E4B-8E44-7560AB6047A9}" dt="2024-10-04T14:49:23.262" v="28191" actId="1076"/>
          <ac:picMkLst>
            <pc:docMk/>
            <pc:sldMk cId="2047025952" sldId="334"/>
            <ac:picMk id="9" creationId="{E24702BA-D826-02F0-58D6-EFB55568EAE3}"/>
          </ac:picMkLst>
        </pc:picChg>
        <pc:picChg chg="add mod">
          <ac:chgData name="Gaither Stephens" userId="29df725b-6949-4a75-987a-682eaa198516" providerId="ADAL" clId="{B9B23524-A624-1E4B-8E44-7560AB6047A9}" dt="2024-10-04T15:23:06.591" v="29956" actId="1076"/>
          <ac:picMkLst>
            <pc:docMk/>
            <pc:sldMk cId="2047025952" sldId="334"/>
            <ac:picMk id="12" creationId="{1902FDDD-8D48-6C28-BB81-C942EC571DBE}"/>
          </ac:picMkLst>
        </pc:picChg>
      </pc:sldChg>
      <pc:sldChg chg="addSp delSp modSp add mod modAnim modNotesTx">
        <pc:chgData name="Gaither Stephens" userId="29df725b-6949-4a75-987a-682eaa198516" providerId="ADAL" clId="{B9B23524-A624-1E4B-8E44-7560AB6047A9}" dt="2024-10-04T16:38:32.673" v="31112" actId="20577"/>
        <pc:sldMkLst>
          <pc:docMk/>
          <pc:sldMk cId="3343199314" sldId="335"/>
        </pc:sldMkLst>
        <pc:spChg chg="mod">
          <ac:chgData name="Gaither Stephens" userId="29df725b-6949-4a75-987a-682eaa198516" providerId="ADAL" clId="{B9B23524-A624-1E4B-8E44-7560AB6047A9}" dt="2024-10-04T14:59:37.212" v="28530" actId="207"/>
          <ac:spMkLst>
            <pc:docMk/>
            <pc:sldMk cId="3343199314" sldId="335"/>
            <ac:spMk id="7" creationId="{8904ECB7-80A6-286F-B124-D33298F7B703}"/>
          </ac:spMkLst>
        </pc:spChg>
        <pc:spChg chg="mod">
          <ac:chgData name="Gaither Stephens" userId="29df725b-6949-4a75-987a-682eaa198516" providerId="ADAL" clId="{B9B23524-A624-1E4B-8E44-7560AB6047A9}" dt="2024-10-04T15:00:40.335" v="28541" actId="1076"/>
          <ac:spMkLst>
            <pc:docMk/>
            <pc:sldMk cId="3343199314" sldId="335"/>
            <ac:spMk id="10" creationId="{98AE145A-8F23-7CEA-9B5E-14CC7E5AFFA7}"/>
          </ac:spMkLst>
        </pc:spChg>
        <pc:picChg chg="add mod">
          <ac:chgData name="Gaither Stephens" userId="29df725b-6949-4a75-987a-682eaa198516" providerId="ADAL" clId="{B9B23524-A624-1E4B-8E44-7560AB6047A9}" dt="2024-10-04T14:58:59.127" v="28519" actId="1076"/>
          <ac:picMkLst>
            <pc:docMk/>
            <pc:sldMk cId="3343199314" sldId="335"/>
            <ac:picMk id="3" creationId="{4FBC9142-398B-D7BD-682B-7D2831D4BE81}"/>
          </ac:picMkLst>
        </pc:picChg>
        <pc:picChg chg="add mod">
          <ac:chgData name="Gaither Stephens" userId="29df725b-6949-4a75-987a-682eaa198516" providerId="ADAL" clId="{B9B23524-A624-1E4B-8E44-7560AB6047A9}" dt="2024-10-04T15:00:22.413" v="28538" actId="14100"/>
          <ac:picMkLst>
            <pc:docMk/>
            <pc:sldMk cId="3343199314" sldId="335"/>
            <ac:picMk id="11" creationId="{36A7EA61-FE45-FF6E-8FD8-58AA20120185}"/>
          </ac:picMkLst>
        </pc:picChg>
      </pc:sldChg>
      <pc:sldChg chg="addSp delSp modSp add mod ord delAnim modAnim modNotesTx">
        <pc:chgData name="Gaither Stephens" userId="29df725b-6949-4a75-987a-682eaa198516" providerId="ADAL" clId="{B9B23524-A624-1E4B-8E44-7560AB6047A9}" dt="2024-11-11T17:06:36.204" v="33238" actId="20577"/>
        <pc:sldMkLst>
          <pc:docMk/>
          <pc:sldMk cId="1995319977" sldId="336"/>
        </pc:sldMkLst>
        <pc:spChg chg="mod">
          <ac:chgData name="Gaither Stephens" userId="29df725b-6949-4a75-987a-682eaa198516" providerId="ADAL" clId="{B9B23524-A624-1E4B-8E44-7560AB6047A9}" dt="2024-10-04T15:17:40.572" v="29916" actId="20577"/>
          <ac:spMkLst>
            <pc:docMk/>
            <pc:sldMk cId="1995319977" sldId="336"/>
            <ac:spMk id="3" creationId="{4929C3E2-581E-9F17-05EC-43EED1D8557C}"/>
          </ac:spMkLst>
        </pc:spChg>
        <pc:spChg chg="mod">
          <ac:chgData name="Gaither Stephens" userId="29df725b-6949-4a75-987a-682eaa198516" providerId="ADAL" clId="{B9B23524-A624-1E4B-8E44-7560AB6047A9}" dt="2024-10-04T15:17:23.112" v="29902" actId="1035"/>
          <ac:spMkLst>
            <pc:docMk/>
            <pc:sldMk cId="1995319977" sldId="336"/>
            <ac:spMk id="5" creationId="{EE3C9B53-F258-6B96-22D3-7136DE17197D}"/>
          </ac:spMkLst>
        </pc:spChg>
        <pc:spChg chg="mod">
          <ac:chgData name="Gaither Stephens" userId="29df725b-6949-4a75-987a-682eaa198516" providerId="ADAL" clId="{B9B23524-A624-1E4B-8E44-7560AB6047A9}" dt="2024-10-04T15:17:27.789" v="29905" actId="14100"/>
          <ac:spMkLst>
            <pc:docMk/>
            <pc:sldMk cId="1995319977" sldId="336"/>
            <ac:spMk id="6" creationId="{309F9185-C84B-6540-DAB5-CD953C2C4368}"/>
          </ac:spMkLst>
        </pc:spChg>
        <pc:spChg chg="add mod">
          <ac:chgData name="Gaither Stephens" userId="29df725b-6949-4a75-987a-682eaa198516" providerId="ADAL" clId="{B9B23524-A624-1E4B-8E44-7560AB6047A9}" dt="2024-10-04T15:19:42" v="29923" actId="14100"/>
          <ac:spMkLst>
            <pc:docMk/>
            <pc:sldMk cId="1995319977" sldId="336"/>
            <ac:spMk id="7" creationId="{F758BCBD-D5F3-09F0-077B-DBE81F1078C2}"/>
          </ac:spMkLst>
        </pc:spChg>
        <pc:spChg chg="mod">
          <ac:chgData name="Gaither Stephens" userId="29df725b-6949-4a75-987a-682eaa198516" providerId="ADAL" clId="{B9B23524-A624-1E4B-8E44-7560AB6047A9}" dt="2024-10-04T15:17:23.112" v="29902" actId="1035"/>
          <ac:spMkLst>
            <pc:docMk/>
            <pc:sldMk cId="1995319977" sldId="336"/>
            <ac:spMk id="9" creationId="{58075474-34EE-0526-D471-58D6E69DA56A}"/>
          </ac:spMkLst>
        </pc:spChg>
        <pc:spChg chg="mod">
          <ac:chgData name="Gaither Stephens" userId="29df725b-6949-4a75-987a-682eaa198516" providerId="ADAL" clId="{B9B23524-A624-1E4B-8E44-7560AB6047A9}" dt="2024-10-04T15:13:25.936" v="29668" actId="20577"/>
          <ac:spMkLst>
            <pc:docMk/>
            <pc:sldMk cId="1995319977" sldId="336"/>
            <ac:spMk id="10" creationId="{64276D5C-4D93-7E46-393C-D3BCD6F3640B}"/>
          </ac:spMkLst>
        </pc:spChg>
        <pc:picChg chg="add mod">
          <ac:chgData name="Gaither Stephens" userId="29df725b-6949-4a75-987a-682eaa198516" providerId="ADAL" clId="{B9B23524-A624-1E4B-8E44-7560AB6047A9}" dt="2024-10-04T15:29:58.934" v="29979" actId="1037"/>
          <ac:picMkLst>
            <pc:docMk/>
            <pc:sldMk cId="1995319977" sldId="336"/>
            <ac:picMk id="4" creationId="{EBF044BB-F5FA-7C93-FA48-63BBE58A4CE7}"/>
          </ac:picMkLst>
        </pc:picChg>
      </pc:sldChg>
      <pc:sldChg chg="add modAnim modNotesTx">
        <pc:chgData name="Gaither Stephens" userId="29df725b-6949-4a75-987a-682eaa198516" providerId="ADAL" clId="{B9B23524-A624-1E4B-8E44-7560AB6047A9}" dt="2024-10-04T15:59:33.844" v="30580" actId="20577"/>
        <pc:sldMkLst>
          <pc:docMk/>
          <pc:sldMk cId="2396444495" sldId="337"/>
        </pc:sldMkLst>
      </pc:sldChg>
      <pc:sldChg chg="modSp add mod ord modNotesTx">
        <pc:chgData name="Gaither Stephens" userId="29df725b-6949-4a75-987a-682eaa198516" providerId="ADAL" clId="{B9B23524-A624-1E4B-8E44-7560AB6047A9}" dt="2024-11-11T16:39:33.543" v="32287" actId="20577"/>
        <pc:sldMkLst>
          <pc:docMk/>
          <pc:sldMk cId="3279164027" sldId="338"/>
        </pc:sldMkLst>
        <pc:spChg chg="mod">
          <ac:chgData name="Gaither Stephens" userId="29df725b-6949-4a75-987a-682eaa198516" providerId="ADAL" clId="{B9B23524-A624-1E4B-8E44-7560AB6047A9}" dt="2024-11-11T16:38:08.340" v="32015" actId="20577"/>
          <ac:spMkLst>
            <pc:docMk/>
            <pc:sldMk cId="3279164027" sldId="338"/>
            <ac:spMk id="3" creationId="{916B4CE5-721D-4343-146C-067074A7C32B}"/>
          </ac:spMkLst>
        </pc:spChg>
        <pc:spChg chg="mod">
          <ac:chgData name="Gaither Stephens" userId="29df725b-6949-4a75-987a-682eaa198516" providerId="ADAL" clId="{B9B23524-A624-1E4B-8E44-7560AB6047A9}" dt="2024-11-11T16:37:39.114" v="32011" actId="1076"/>
          <ac:spMkLst>
            <pc:docMk/>
            <pc:sldMk cId="3279164027" sldId="338"/>
            <ac:spMk id="4" creationId="{A6110D4A-5B97-C99F-FF54-F67F3040C4C1}"/>
          </ac:spMkLst>
        </pc:spChg>
        <pc:spChg chg="mod">
          <ac:chgData name="Gaither Stephens" userId="29df725b-6949-4a75-987a-682eaa198516" providerId="ADAL" clId="{B9B23524-A624-1E4B-8E44-7560AB6047A9}" dt="2024-11-11T16:37:17.716" v="32009" actId="20577"/>
          <ac:spMkLst>
            <pc:docMk/>
            <pc:sldMk cId="3279164027" sldId="338"/>
            <ac:spMk id="5" creationId="{09962F61-3674-EBE3-C63C-49AE03C01A1E}"/>
          </ac:spMkLst>
        </pc:spChg>
      </pc:sldChg>
      <pc:sldMasterChg chg="modTransition modSldLayout">
        <pc:chgData name="Gaither Stephens" userId="29df725b-6949-4a75-987a-682eaa198516" providerId="ADAL" clId="{B9B23524-A624-1E4B-8E44-7560AB6047A9}" dt="2024-10-03T18:20:53.963" v="27478"/>
        <pc:sldMasterMkLst>
          <pc:docMk/>
          <pc:sldMasterMk cId="0" sldId="2147483648"/>
        </pc:sldMasterMkLst>
        <pc:sldLayoutChg chg="modTransition">
          <pc:chgData name="Gaither Stephens" userId="29df725b-6949-4a75-987a-682eaa198516" providerId="ADAL" clId="{B9B23524-A624-1E4B-8E44-7560AB6047A9}" dt="2024-10-03T18:20:53.963" v="27478"/>
          <pc:sldLayoutMkLst>
            <pc:docMk/>
            <pc:sldMasterMk cId="0" sldId="2147483648"/>
            <pc:sldLayoutMk cId="0" sldId="2147483649"/>
          </pc:sldLayoutMkLst>
        </pc:sldLayoutChg>
        <pc:sldLayoutChg chg="modTransition">
          <pc:chgData name="Gaither Stephens" userId="29df725b-6949-4a75-987a-682eaa198516" providerId="ADAL" clId="{B9B23524-A624-1E4B-8E44-7560AB6047A9}" dt="2024-10-03T18:20:53.963" v="27478"/>
          <pc:sldLayoutMkLst>
            <pc:docMk/>
            <pc:sldMasterMk cId="0" sldId="2147483648"/>
            <pc:sldLayoutMk cId="0" sldId="2147483650"/>
          </pc:sldLayoutMkLst>
        </pc:sldLayoutChg>
        <pc:sldLayoutChg chg="modTransition">
          <pc:chgData name="Gaither Stephens" userId="29df725b-6949-4a75-987a-682eaa198516" providerId="ADAL" clId="{B9B23524-A624-1E4B-8E44-7560AB6047A9}" dt="2024-10-03T18:20:53.963" v="27478"/>
          <pc:sldLayoutMkLst>
            <pc:docMk/>
            <pc:sldMasterMk cId="0" sldId="2147483648"/>
            <pc:sldLayoutMk cId="0" sldId="21474836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bm.com/topics/artificial-intelligenc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Water, bathroom, camera, music.</a:t>
            </a:r>
          </a:p>
          <a:p>
            <a:pPr marL="139700" indent="0">
              <a:buNone/>
            </a:pPr>
            <a:endParaRPr lang="en-US" dirty="0"/>
          </a:p>
          <a:p>
            <a:pPr marL="139700" indent="0">
              <a:buNone/>
            </a:pPr>
            <a:r>
              <a:rPr lang="en-US" dirty="0"/>
              <a:t>***END OF NOTE***</a:t>
            </a:r>
          </a:p>
        </p:txBody>
      </p:sp>
      <p:sp>
        <p:nvSpPr>
          <p:cNvPr id="25" name="Google Shape;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5F0AE61-A911-9FE5-8B7A-0A25AE7602F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0DCAC7D-E5FA-8184-EE42-B1C4126D01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latin typeface="Arial" panose="020B0604020202020204" pitchFamily="34" charset="0"/>
                <a:ea typeface="Aptos" panose="020B0004020202020204" pitchFamily="34" charset="0"/>
              </a:rPr>
              <a:t>In this next section we’re going to talk about challenges in social services and I’m going to offer modern strategies to tackle these challenges.</a:t>
            </a:r>
          </a:p>
          <a:p>
            <a:pPr marL="0" lvl="0" indent="0" algn="l" rtl="0">
              <a:spcBef>
                <a:spcPts val="0"/>
              </a:spcBef>
              <a:spcAft>
                <a:spcPts val="0"/>
              </a:spcAft>
              <a:buNone/>
            </a:pPr>
            <a:endParaRPr lang="en-US" sz="1100" dirty="0">
              <a:effectLst/>
              <a:latin typeface="Arial" panose="020B0604020202020204" pitchFamily="34" charset="0"/>
            </a:endParaRPr>
          </a:p>
          <a:p>
            <a:pPr marL="0" lvl="0" indent="0" algn="l" rtl="0">
              <a:spcBef>
                <a:spcPts val="0"/>
              </a:spcBef>
              <a:spcAft>
                <a:spcPts val="0"/>
              </a:spcAft>
              <a:buNone/>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8B9790C5-5964-9E8B-6339-7E5DDF9761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56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43B8CE8-8C9C-D06F-9820-768B1C259D3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ACCC24A-CEEF-25A4-6633-984D292878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2016, I joined the Charlotte County Homeless Coalition as a data analyst, and it was an eye-opener—I truly had no idea what I was stepping into! As a side note, the turnover at the organization was so high that none of the individuals in this picture are still with the organization.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47D9252-6B05-5535-5412-A174D85003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12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2AA49AF5-5136-2D96-9E52-341D7D10F15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C8C73ED-B6A0-EA53-6FC7-E4E5D2A65E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my multifaceted role within social services, I juggled responsibilities from CTO to Marketing Director and more, all while managing an outdated Exchange 2007 server and security vulnerabilities due to excessive access permissions. Our systems lacked clear organization, data integrity was compromised with inaccuracies, and we faced a significant setback with the loss of $200,000 in HUD funding due to an oversight (just before my arrival). These challenges underscore the pressing need for improved resource management and operational efficiency in the sector.</a:t>
            </a: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675FD487-07CC-0F27-2B9B-2520052CCB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411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B2A7B61-327E-644E-7AC3-D8370EA67E7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5C54143-FD09-16AF-6BD7-B1C3D6034D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ECECEC"/>
                </a:solidFill>
                <a:effectLst/>
                <a:highlight>
                  <a:srgbClr val="212121"/>
                </a:highlight>
                <a:latin typeface="Söhne"/>
              </a:rPr>
              <a:t>As we turn our attention to this slide, it's crucial to acknowledge the ongoing challenge of social services, particularly homelessness social services. Despite the efforts of over 380 organizations across the nation competing to coordinate the national homeless response, the reality is that as of 2024, the federal funds available were simply not enough to support the over </a:t>
            </a:r>
            <a:r>
              <a:rPr lang="en-US" dirty="0"/>
              <a:t>650,000</a:t>
            </a:r>
            <a:r>
              <a:rPr lang="en-US" b="0" i="0" dirty="0">
                <a:solidFill>
                  <a:srgbClr val="ECECEC"/>
                </a:solidFill>
                <a:effectLst/>
                <a:highlight>
                  <a:srgbClr val="212121"/>
                </a:highlight>
                <a:latin typeface="Söhne"/>
              </a:rPr>
              <a:t> Americans in dire need of housing. This underscores a persistent gap between our aspirations and the resources allocated, and it’s only getting worse.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endhomelessness.org</a:t>
            </a:r>
            <a:r>
              <a:rPr lang="en-US" dirty="0"/>
              <a:t>/homelessness-in-</a:t>
            </a:r>
            <a:r>
              <a:rPr lang="en-US" dirty="0" err="1"/>
              <a:t>america</a:t>
            </a:r>
            <a:r>
              <a:rPr lang="en-US" dirty="0"/>
              <a:t>/homelessness-statistics/state-of-homelessness/</a:t>
            </a:r>
          </a:p>
        </p:txBody>
      </p:sp>
      <p:sp>
        <p:nvSpPr>
          <p:cNvPr id="36" name="Google Shape;36;p3:notes">
            <a:extLst>
              <a:ext uri="{FF2B5EF4-FFF2-40B4-BE49-F238E27FC236}">
                <a16:creationId xmlns:a16="http://schemas.microsoft.com/office/drawing/2014/main" id="{D88D45BD-F17F-48F5-809D-F2C69EEF08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317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928BEEB-D322-6331-8FDA-B088DA4EA9B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17C9443-7C6D-27A1-A92A-54C0F71AF3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Back in 2012, Mark Johnston, then with HUD, gave a best guess at the dollar amount needed to end homelessness  in the United States and he suggested $20 billion, about $26 billion today with inflation. It’s widely accepted that this number is very much on the low side.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2024 congress put aside roughly $10 billion towards homelessness.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Even with a conservative estimate, we are easily seeing over a $16 billion deficit each year in spending. How could we ever make up this deficit? Do we even have this kind of money as a country? Let’s find out!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https://www.verifythis.com/article/news/verify/social-justice/20-billion-not-enough-eradicate-homelessness/536-87f9cba3-5654-4f5b-845c-2f57716c8850</a:t>
            </a:r>
          </a:p>
          <a:p>
            <a:pPr marL="0" lvl="0" indent="0" algn="l" rtl="0">
              <a:spcBef>
                <a:spcPts val="0"/>
              </a:spcBef>
              <a:spcAft>
                <a:spcPts val="0"/>
              </a:spcAft>
              <a:buNone/>
            </a:pPr>
            <a:r>
              <a:rPr lang="en-US" dirty="0"/>
              <a:t>https://www.usich.gov/sites/default/files/document/FY_2024_Proposed_Federal_Budget_for_Homelessness.pdf</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8BFD40EB-E241-6ED6-73B1-BF7E1CE1AA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86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9A28DAA-DC6C-0856-EBEC-38651219989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66487D8-367A-4831-71D8-D9B099B47B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can we fund homeless and social services? Let’s think about where the potential resources might come from. Companies, individuals, and the government are three major sources that could provide significant support. On this slide, we’re starting with companies. Some of the largest corporations in the United States generate substantial net incomes annually. You can think of net income as surplus money that could potentially be redirected for social good. Here, we have eight major companies whose yearly net incomes are quite significant:</a:t>
            </a:r>
          </a:p>
          <a:p>
            <a:pPr marL="171450" lvl="0" indent="-171450" algn="l" rtl="0">
              <a:spcBef>
                <a:spcPts val="0"/>
              </a:spcBef>
              <a:spcAft>
                <a:spcPts val="0"/>
              </a:spcAft>
            </a:pPr>
            <a:r>
              <a:rPr lang="en-US" dirty="0"/>
              <a:t>Apple: 96 Billion</a:t>
            </a:r>
          </a:p>
          <a:p>
            <a:pPr marL="171450" lvl="0" indent="-171450" algn="l" rtl="0">
              <a:spcBef>
                <a:spcPts val="0"/>
              </a:spcBef>
              <a:spcAft>
                <a:spcPts val="0"/>
              </a:spcAft>
            </a:pPr>
            <a:r>
              <a:rPr lang="en-US" dirty="0"/>
              <a:t>Google: 60 Billion</a:t>
            </a:r>
          </a:p>
          <a:p>
            <a:pPr marL="171450" lvl="0" indent="-171450" algn="l" rtl="0">
              <a:spcBef>
                <a:spcPts val="0"/>
              </a:spcBef>
              <a:spcAft>
                <a:spcPts val="0"/>
              </a:spcAft>
            </a:pPr>
            <a:r>
              <a:rPr lang="en-US" dirty="0"/>
              <a:t>Berkshire Hathaway: 90 Billion</a:t>
            </a:r>
          </a:p>
          <a:p>
            <a:pPr marL="171450" lvl="0" indent="-171450" algn="l" rtl="0">
              <a:spcBef>
                <a:spcPts val="0"/>
              </a:spcBef>
              <a:spcAft>
                <a:spcPts val="0"/>
              </a:spcAft>
            </a:pPr>
            <a:r>
              <a:rPr lang="en-US" dirty="0"/>
              <a:t>JP Morgan Chase &amp; Company: 95 Billion</a:t>
            </a:r>
          </a:p>
          <a:p>
            <a:pPr marL="171450" lvl="0" indent="-171450" algn="l" rtl="0">
              <a:spcBef>
                <a:spcPts val="0"/>
              </a:spcBef>
              <a:spcAft>
                <a:spcPts val="0"/>
              </a:spcAft>
            </a:pPr>
            <a:r>
              <a:rPr lang="en-US" dirty="0"/>
              <a:t>Microsoft: 73 Billion</a:t>
            </a:r>
          </a:p>
          <a:p>
            <a:pPr marL="171450" lvl="0" indent="-171450" algn="l" rtl="0">
              <a:spcBef>
                <a:spcPts val="0"/>
              </a:spcBef>
              <a:spcAft>
                <a:spcPts val="0"/>
              </a:spcAft>
            </a:pPr>
            <a:r>
              <a:rPr lang="en-US" dirty="0"/>
              <a:t>Amazon : 33 Billion</a:t>
            </a:r>
          </a:p>
          <a:p>
            <a:pPr marL="171450" lvl="0" indent="-171450" algn="l" rtl="0">
              <a:spcBef>
                <a:spcPts val="0"/>
              </a:spcBef>
              <a:spcAft>
                <a:spcPts val="0"/>
              </a:spcAft>
            </a:pPr>
            <a:r>
              <a:rPr lang="en-US" dirty="0"/>
              <a:t>ExxonMobil: 56 Billion</a:t>
            </a:r>
          </a:p>
          <a:p>
            <a:pPr marL="171450" lvl="0" indent="-171450" algn="l" rtl="0">
              <a:spcBef>
                <a:spcPts val="0"/>
              </a:spcBef>
              <a:spcAft>
                <a:spcPts val="0"/>
              </a:spcAft>
            </a:pPr>
            <a:r>
              <a:rPr lang="en-US" dirty="0"/>
              <a:t>Meta: 23 Billion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These represent just a few of over 50 American companies making over $10 billion in net income each year. So, corporate contributions might offer an impactful solution if we’re looking for large-scale funding.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7F06A2A-05D0-8E32-0213-665618081E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475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76E50DAE-FB03-313F-B77B-F5C031AF74D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6D77261-37F2-D8A0-1500-E9FACE1516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After looking at some of the largest companies and their net incomes as potential sources for funding homeless services, let’s now consider the scale of individual discretionary spending in the U.S. This slide highlights 30 areas where Americans collectively spend more money each year than on homelessness services. From cosmetic surgery and luxury handbags to bottled water and pet costumes, these categories represent billions in annual spending. For example, Americans spend $250 billion on pet products and services—25 times the total national budget for homelessness. Similarly, video games generate $150 billion in revenue, 15 times what we spend on homelessness solutions.</a:t>
            </a:r>
          </a:p>
          <a:p>
            <a:pPr marL="158750" indent="0">
              <a:buNone/>
            </a:pPr>
            <a:endParaRPr lang="en-US" dirty="0"/>
          </a:p>
          <a:p>
            <a:pPr marL="158750" indent="0">
              <a:buNone/>
            </a:pPr>
            <a:r>
              <a:rPr lang="en-US" dirty="0"/>
              <a:t>This isn’t about individual spending choices, but rather an illustration of the substantial funds flowing through our economy. It shows how a shift in priorities could allow us to tap into existing resources to support homelessness services. By understanding these patterns, we can start to see how small re-allocations or increased awareness around this issue might lead to significant impact.</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DCB3E722-D2D5-0B71-F2DA-82B31D5579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9699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C8EA399-0E18-C676-FD65-9399BDFC174C}"/>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831E18DC-7D2B-45B4-65D3-DE28D5F69F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Lastly, let’s examine government spending as a potential source. The U.S. military budget for 2024 is $842 billion—a massive amount when we consider it alongside our homelessness budget. This spending includes costly projects like the F-35 program, which alone has cost over a trillion dollars. This isn’t about saying that military spending is unimportant; instead, it’s about recognizing where we might find resources if we choose to prioritize homelessness differently. Just as we looked at discretionary spending and company profits, government spending represents another area where some reallocation—even a fraction—could make a substantial difference in homelessness resources. The key takeaway here is that we already have ample funds circulating in our economy; it’s a matter of how we choose to allocate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371E2B7D-33BF-4371-7758-28439C0C9F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51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D542952-C1EE-7414-2F45-FE9A4E20571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961FECB-8532-F9F0-8743-A3D028A247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I’ve presented evidence that social services are underfunded in the United States, what are the consequences? Put simply, inadequate funding for social services in the U.S. has led to several critical challenges. These include uneven service distribution, diminished care quality, unreliable data, staff burnout, operational inefficiencies, and hindered strategic planning. These issues highlight a misalignment of societal priorities and underscore the need for advocacy in our profession. Moving forward, it is essential to leverage technology and innovation to effectively address these problems and drive meaningful change.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6B168CBA-3B5A-82DE-2C9A-AA1D785F0C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609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28C7235-6E48-66BB-9C09-59A1C04E556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E12C512-9895-B3C5-AE11-255064355A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When seeking solutions to the issue of resource scarcity in tackling social problems, we come to understand two fundamental truths:</a:t>
            </a:r>
          </a:p>
          <a:p>
            <a:pPr marL="158750" indent="0">
              <a:buNone/>
            </a:pPr>
            <a:endParaRPr lang="en-US" dirty="0"/>
          </a:p>
          <a:p>
            <a:pPr marL="457200" indent="-298450">
              <a:buFont typeface="+mj-lt"/>
              <a:buAutoNum type="arabicPeriod"/>
            </a:pPr>
            <a:r>
              <a:rPr lang="en-US" dirty="0"/>
              <a:t>Firstly, the resources currently at our disposal are inadequate for solving our problem. Therefore, the key here is maximizing efficiency. It is our responsibility to manage what we have with the utmost care, ensuring every asset is utilized to its greatest effect, in service of our goal of making homelessness rare, brief, and one-time.</a:t>
            </a:r>
          </a:p>
          <a:p>
            <a:pPr marL="457200" indent="-298450">
              <a:buFont typeface="+mj-lt"/>
              <a:buAutoNum type="arabicPeriod"/>
            </a:pPr>
            <a:r>
              <a:rPr lang="en-US" dirty="0"/>
              <a:t>Secondly, while our immediate resources are lacking, there exists a wealth of resources in the wider community that could provide solutions. The challenge, then, is to advocate for access to these additional resources. To support sustainable growth, we must step into the role of advocates, pushing for an increase in resources. Often, this involves strategically using the limited resources we already have to amplify our call for action and to ensure that this call is not just heard but acted upon.</a:t>
            </a:r>
          </a:p>
          <a:p>
            <a:pPr marL="457200" indent="-298450">
              <a:buFont typeface="+mj-lt"/>
              <a:buAutoNum type="arabicPeriod"/>
            </a:pPr>
            <a:endParaRPr lang="en-US" dirty="0"/>
          </a:p>
          <a:p>
            <a:pPr marL="158750" indent="0">
              <a:buNone/>
            </a:pPr>
            <a:r>
              <a:rPr lang="en-US" dirty="0"/>
              <a:t>In summary, our dual approach combines maximizing efficiency with active advocacy, working simultaneously to enhance our use of what we have and to secure what we still need.</a:t>
            </a:r>
          </a:p>
          <a:p>
            <a:pPr marL="158750" indent="0">
              <a:buNone/>
            </a:pPr>
            <a:endParaRPr lang="en-US" dirty="0"/>
          </a:p>
          <a:p>
            <a:pPr marL="158750" indent="0">
              <a:buNone/>
            </a:pPr>
            <a:r>
              <a:rPr lang="en-US" dirty="0"/>
              <a:t>This brings us to the heart of our presentation, Artificial Intelligence!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E9EF8D49-1706-DC71-6EDD-9D4DA502E1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30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Set up camera, get water, use the restroom. Start music for audience.</a:t>
            </a:r>
          </a:p>
          <a:p>
            <a:pPr marL="139700" indent="0">
              <a:buNone/>
            </a:pPr>
            <a:endParaRPr lang="en-US" dirty="0"/>
          </a:p>
          <a:p>
            <a:pPr marL="139700" indent="0">
              <a:buNone/>
            </a:pPr>
            <a:r>
              <a:rPr lang="en-US" dirty="0"/>
              <a:t>***END OF NOTE***</a:t>
            </a:r>
          </a:p>
        </p:txBody>
      </p:sp>
      <p:sp>
        <p:nvSpPr>
          <p:cNvPr id="30" name="Google Shape;3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01CBDAE-6A1A-5339-CB62-6772E743FBC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37C6E5CE-3962-2DFA-88D3-2A5AC874B2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Now that we’ve established that social services are underfunded and under-resourced, let’s explore how we can leverage AI technology to level the playing field and improve our operational capacity.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***END OF NOTE***</a:t>
            </a:r>
          </a:p>
        </p:txBody>
      </p:sp>
      <p:sp>
        <p:nvSpPr>
          <p:cNvPr id="36" name="Google Shape;36;p3:notes">
            <a:extLst>
              <a:ext uri="{FF2B5EF4-FFF2-40B4-BE49-F238E27FC236}">
                <a16:creationId xmlns:a16="http://schemas.microsoft.com/office/drawing/2014/main" id="{983348C8-6587-DFD1-F1C6-D637097D0B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100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7356CC2-F36B-60AD-7209-667E388143F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9E4BDEA-DE05-BB71-7A81-6797AC5684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AI can be an incredibly powerful tool, capable of helping with everything from drafting mission statements to analyzing financial data or generating strategic ideas. However, it doesn’t work in isolation—it needs our guidance, expertise, and thoughtful input to unlock its full potential. By working expertly with AI, we can streamline complex tasks, enhance creativity, and make better decisions. This partnership maximizes our resources, with time being among the most valuable. It allows us to achieve results more efficiently and effectively than working solo, significantly reducing our time investment on routine tasks. My rule of thumb is that I expect to do 20% of the work when I work with AI. I am the expert; AI is the assistant. Imagine how much extra time we'd have for more tasks if we reclaimed 80% of our time through this partnership!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9237BB8-B623-9D03-8390-9CDE043318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840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1F91104-42F7-3470-8D6B-893DD0CB17F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76BC406-7D65-BCFC-ED1C-0738D440D0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rise of AI is not a product of mysticism or spontaneous generation, unlike the old belief that salamanders were born from fire. Instead, its development is propelled by the advancement of six foundational technologies: Neural Networks, which mimic the brain to learn data patterns for decision-making; Deep Learning, which manages complex tasks using extensive neural networks; Big Data, which provides massive datasets for trend analysis; GPUs and TPUs, which handle the heavy computations needed for AI; Cloud Computing, which offers scalable resources for AI operations; and Transformers, which utilize attention mechanisms for efficient language and data processing. Together, these technologies underpin AI's impressive capabilities, driving ongoing advancements, particularly in fields like image generation.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1CCC910-1A9F-B321-BE8E-FDFEB6ADD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687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8F67BB1-B6DA-E9BD-0153-B661591F56A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EF5E24F-9235-D382-99B3-869D759593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Transformer architecture is key to current versions of AI. But, these are not the transformers we’re looking for…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EA01E1F4-D419-5533-D9E3-622E4FB30E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0641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21E2D22-6305-B8E2-2EF6-ABD41038279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33D1A95-196A-FAC2-AD82-28DDFBB4CA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That’s better!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we won't delve too far into the details AI transformers, it's important to highlight a key feature of AI, particularly evident in Transformer architectures like the one shown here. Transformers utilize an iterative process of self-assessment and adjustment. This mechanism, known as 'attention,' enables the model to dynamically focus on different parts of the input data at each step of processing. Such capabilities allow AI to analyze context and adapt its responses, bringing it closer to what we might perceive as 'understanding' human language, though it remains non-sentient. To paraphrase, AI has the capability to see the “Whole Picture.”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0B7D2288-FE88-B6D0-FE94-33EC01D935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8580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D5BE87A-7707-D42F-FFCD-D3D4BDDF97E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15DB74A-608B-40F9-A39C-FC7E8DF1A7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the technology to support it is here, Artificial Intelligence has woven itself into the very fabric of our daily lives, often in ways we might not immediately recognize. From the algorithms that manage our social media feeds and recommend our next favorite movie, to the more overt integrations like voice assistants and smart home devices, AI's influence is pervasive. The notion of avoiding AI is not just impractical; it's virtually impossible in today's digital age. By choosing not to engage with AI, we risk falling behind in efficiency, innovation, and effectiveness—costs that can ripple outwards, affecting not only our personal and professional productivity but also our broader mission and the people we aim to serve. In this light, embracing AI isn't just about keeping up—it's about taking proactive steps to leverage these powerful tools to enhance our capabilities, gain additional resources through advocacy, and magnify our impact on the world.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6C403B3-AA05-35D1-3B72-655F66A663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513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8EC302E3-6C53-4693-0D0B-32BCD8B0D5D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9C2E75E-1F54-4A0E-C5C8-FE17F9AE7A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 provides an overview of various modern AI tools and their primary functions, each depicted with distinct icons. Today, we'll focus particularly on the free version of ChatGPT by OpenAI. However, it's important to recognize that many of us are already using AI technologies in our daily lives, often without realizing it. It’s important to realize how integrated and essential AI has become, underscoring the impossibility of ignoring its impact.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77750EF6-8854-7612-AF41-6B1CCE5AF8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7913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Now let’s dive into the complexities of AI, guided by the insight that while AI has tremendous potential, it can also reinforce biases and lead to unexpected outcomes. We’ll explore this through three sections: AI: The Good, The Bad, and The Ugly.</a:t>
            </a:r>
          </a:p>
          <a:p>
            <a:pPr marL="158750" indent="0">
              <a:buNone/>
            </a:pPr>
            <a:endParaRPr lang="en-US" dirty="0"/>
          </a:p>
          <a:p>
            <a:pPr marL="158750" indent="0">
              <a:buNone/>
            </a:pPr>
            <a:r>
              <a:rPr lang="en-US" dirty="0"/>
              <a:t>In 'The Good,' we’ll see how AI can enhance our operations and personal lives when prompted correctly, showcasing its ability to solve problems and improve efficiency. 'The Bad' will focus on the challenges that arise from poor inputs—how they can skew AI’s behavior and lead to errors and how trusting AI 100% is a recipe for disaster. Finally, 'The Ugly' covers those times when, despite our best efforts, AI gives us bizarre or incorrect results, revealing the limits of even well-designed systems and leaving room for future improvements in the technology.</a:t>
            </a:r>
          </a:p>
          <a:p>
            <a:pPr marL="158750" indent="0">
              <a:buNone/>
            </a:pPr>
            <a:endParaRPr lang="en-US" dirty="0"/>
          </a:p>
          <a:p>
            <a:pPr marL="158750" indent="0">
              <a:buNone/>
            </a:pPr>
            <a:r>
              <a:rPr lang="en-US" dirty="0"/>
              <a:t>Let’s start our exploration of AI's impactful, yet double-edged, influence on our world.</a:t>
            </a:r>
          </a:p>
          <a:p>
            <a:pPr marL="158750" indent="0">
              <a:buNone/>
            </a:pPr>
            <a:endParaRPr lang="en-US" dirty="0"/>
          </a:p>
          <a:p>
            <a:pPr marL="158750" indent="0">
              <a:buNone/>
            </a:pPr>
            <a:r>
              <a:rPr lang="en-US" dirty="0"/>
              <a:t>***END OF NOTE***</a:t>
            </a:r>
          </a:p>
          <a:p>
            <a:pPr marL="158750" indent="0">
              <a:buNone/>
            </a:pPr>
            <a:endParaRPr lang="en-US" dirty="0"/>
          </a:p>
        </p:txBody>
      </p:sp>
    </p:spTree>
    <p:extLst>
      <p:ext uri="{BB962C8B-B14F-4D97-AF65-F5344CB8AC3E}">
        <p14:creationId xmlns:p14="http://schemas.microsoft.com/office/powerpoint/2010/main" val="2332950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E89EFD8C-5ABE-0571-221A-D45596719BD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54C0C71-2736-ED26-A055-583C9BF10A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we'll explore effective interaction techniques with AI through prompt engineering. We will demonstrate practical strategies for crafting queries that yield more accurate and useful responses from ChatGPT. You'll learn how to refine your prompts and employ iterative techniques to enhance AI output. Using the free version of ChatGPT, we will showcase real-life examples to illustrate these methods. Additionally, we will discuss specific use cases of how even the free version of ChatGPT can help social services become more efficient. This will include examples of daily tasks that can be automated or streamlined, allowing staff to focus on providing higher quality service.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p>
        </p:txBody>
      </p:sp>
      <p:sp>
        <p:nvSpPr>
          <p:cNvPr id="36" name="Google Shape;36;p3:notes">
            <a:extLst>
              <a:ext uri="{FF2B5EF4-FFF2-40B4-BE49-F238E27FC236}">
                <a16:creationId xmlns:a16="http://schemas.microsoft.com/office/drawing/2014/main" id="{8F4781C8-43A1-8BA7-9E0E-D33FA60903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152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065387E0-3A0A-4296-79D4-BB3EC284D7F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9A2B69B-D631-FBE2-E4BC-EE09C4978C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30 ideas generated by ChatGPT for ways AI can assist in social services. I won’t go through the entire list, but as you can see, ChatGPT came up with 30 great ideas in about 10 seconds.</a:t>
            </a: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C7D8DDAD-16DA-F234-3B01-74F0E15336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043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Thank you all for joining me today and a special thanks to the FCEH for inviting me back! I began my work in homelessness right here in Florida, so this state and this conference hold a special place in my heart. Also, there are many wonderful people at the FCEH. If you have the opportunity, I highly recommend getting to know them and learning about the great work they do.</a:t>
            </a:r>
          </a:p>
          <a:p>
            <a:pPr marL="158750" indent="0">
              <a:buNone/>
            </a:pPr>
            <a:endParaRPr lang="en-US" dirty="0"/>
          </a:p>
          <a:p>
            <a:pPr marL="158750" indent="0">
              <a:buNone/>
            </a:pPr>
            <a:r>
              <a:rPr lang="en-US" dirty="0"/>
              <a:t>I understand we all have tasks looming in the background, so if you need to attend to other work while you're here, please feel free to do so. Time is a valuable resource, and I respect that.</a:t>
            </a:r>
          </a:p>
          <a:p>
            <a:pPr marL="158750" indent="0">
              <a:buNone/>
            </a:pPr>
            <a:endParaRPr lang="en-US" dirty="0"/>
          </a:p>
          <a:p>
            <a:pPr marL="158750" indent="0">
              <a:buNone/>
            </a:pPr>
            <a:r>
              <a:rPr lang="en-US" dirty="0"/>
              <a:t>Before we get started, by a show of hands, how many people in the audience have experience using some sort of Artificial Intelligence, or AI, like ChatGPT?"</a:t>
            </a:r>
          </a:p>
          <a:p>
            <a:pPr marL="139700" indent="0" algn="l">
              <a:buNone/>
            </a:pPr>
            <a:endParaRPr lang="en-US" b="0" i="0" u="none" strike="noStrike" dirty="0">
              <a:solidFill>
                <a:srgbClr val="374151"/>
              </a:solidFill>
              <a:effectLst/>
              <a:latin typeface="Söhne"/>
            </a:endParaRPr>
          </a:p>
          <a:p>
            <a:pPr marL="13970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b="0" i="0" u="none" strike="noStrike" dirty="0">
                <a:solidFill>
                  <a:srgbClr val="374151"/>
                </a:solidFill>
                <a:effectLst/>
                <a:latin typeface="Söhne"/>
              </a:rPr>
              <a:t>***END OF NOTE***</a:t>
            </a:r>
          </a:p>
        </p:txBody>
      </p:sp>
      <p:sp>
        <p:nvSpPr>
          <p:cNvPr id="36" name="Google Shape;3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F1AD9CC-1CE1-5312-03B7-B42C750E7A8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C11B05F2-8527-2B2F-08EC-8662AC62F4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our demonstrations we are primarily going to be using ChatGPT. ChatGPT uses a chat like interface to interact with the user. If you know how to send a text message with your phone, then you can use ChatGPT.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we ask ChatGPT to create a mission statement for the Regional Task Force to end Homelessness and it does a pretty good job of coming up with a first mission statement as we can see here. However, I’m not exactly sure whether this is specific to the organization we’re creating the mission statement for, so we might want to do some modifying of our prompt.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Side note, It’s actually, San Diego’s Regional Task Force on Homelessness, but ChatGPT still understood what I meant, even though I technically fed it incorrect information.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this is a good start, through something called Prompt Engineering, we can improve the output that AI generates right out of the gate.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8930E1D2-A240-B141-E72D-0FD9A7581C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92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B21D58E-D0DC-04F6-7479-1A83335F69E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529D164-1C5E-15A6-FD59-EEB1158522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prompt engineering?</a:t>
            </a:r>
          </a:p>
          <a:p>
            <a:pPr marL="0" lvl="0" indent="0" algn="l" rtl="0">
              <a:spcBef>
                <a:spcPts val="0"/>
              </a:spcBef>
              <a:spcAft>
                <a:spcPts val="0"/>
              </a:spcAft>
              <a:buNone/>
            </a:pPr>
            <a:endParaRPr lang="en-US" sz="1100" b="0" i="0" dirty="0">
              <a:solidFill>
                <a:schemeClr val="tx1"/>
              </a:solidFill>
              <a:effectLst/>
              <a:latin typeface="IBM Plex Sans" panose="020B0503050203000203" pitchFamily="34" charset="0"/>
            </a:endParaRPr>
          </a:p>
          <a:p>
            <a:pPr marL="0" lvl="0" indent="0" algn="l" rtl="0">
              <a:spcBef>
                <a:spcPts val="0"/>
              </a:spcBef>
              <a:spcAft>
                <a:spcPts val="0"/>
              </a:spcAft>
              <a:buNone/>
            </a:pPr>
            <a:r>
              <a:rPr lang="en-US" sz="1100" b="0" i="0" dirty="0">
                <a:solidFill>
                  <a:schemeClr val="tx1"/>
                </a:solidFill>
                <a:effectLst/>
                <a:latin typeface="IBM Plex Sans" panose="020B0503050203000203" pitchFamily="34" charset="0"/>
              </a:rPr>
              <a:t>Generative artificial intelligence (</a:t>
            </a:r>
            <a:r>
              <a:rPr lang="en-US" sz="1100" b="0" i="0" u="none" strike="noStrike" dirty="0">
                <a:solidFill>
                  <a:schemeClr val="tx1"/>
                </a:solidFill>
                <a:effectLst/>
                <a:latin typeface="IBM Plex Sans" panose="020B0503050203000203" pitchFamily="34" charset="0"/>
                <a:hlinkClick r:id="rId3">
                  <a:extLst>
                    <a:ext uri="{A12FA001-AC4F-418D-AE19-62706E023703}">
                      <ahyp:hlinkClr xmlns:ahyp="http://schemas.microsoft.com/office/drawing/2018/hyperlinkcolor" val="tx"/>
                    </a:ext>
                  </a:extLst>
                </a:hlinkClick>
              </a:rPr>
              <a:t>AI</a:t>
            </a:r>
            <a:r>
              <a:rPr lang="en-US" sz="1100" b="0" i="0" dirty="0">
                <a:solidFill>
                  <a:schemeClr val="tx1"/>
                </a:solidFill>
                <a:effectLst/>
                <a:latin typeface="IBM Plex Sans" panose="020B0503050203000203" pitchFamily="34" charset="0"/>
              </a:rPr>
              <a:t>) systems are designed to generate specific outputs based on the quality of provided prompts. Prompt engineering helps generative AI models better comprehend and respond to a wide range of queries, from the simple to the highly technical.</a:t>
            </a:r>
          </a:p>
          <a:p>
            <a:pPr marL="0" lvl="0" indent="0" algn="l" rtl="0">
              <a:spcBef>
                <a:spcPts val="0"/>
              </a:spcBef>
              <a:spcAft>
                <a:spcPts val="0"/>
              </a:spcAft>
              <a:buNone/>
            </a:pPr>
            <a:endParaRPr lang="en-US" sz="1100" b="0" i="0" dirty="0">
              <a:solidFill>
                <a:schemeClr val="tx1"/>
              </a:solidFill>
              <a:effectLst/>
              <a:latin typeface="IBM Plex Sans" panose="020B0503050203000203" pitchFamily="34" charset="0"/>
            </a:endParaRPr>
          </a:p>
          <a:p>
            <a:pPr marL="0" lvl="0" indent="0" algn="l" rtl="0">
              <a:spcBef>
                <a:spcPts val="0"/>
              </a:spcBef>
              <a:spcAft>
                <a:spcPts val="0"/>
              </a:spcAft>
              <a:buNone/>
            </a:pPr>
            <a:r>
              <a:rPr lang="en-US" sz="1100" b="0" i="0" dirty="0">
                <a:solidFill>
                  <a:schemeClr val="tx1"/>
                </a:solidFill>
                <a:effectLst/>
                <a:latin typeface="IBM Plex Sans" panose="020B0503050203000203" pitchFamily="34" charset="0"/>
              </a:rPr>
              <a:t>Also, as another preview of the ugly side of AI, notice that we are doing PROMT ENGINEERING, without the ‘P’.</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5375D178-023B-2F36-98BA-A61AA279B0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097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D92A7AC-3079-B9AA-D2C6-E132BE639C2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CE12EC5-E4B6-3E8B-1DFE-C4AF0AE81A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a:buNone/>
            </a:pPr>
            <a:r>
              <a:rPr lang="en-US" dirty="0"/>
              <a:t>Effective prompt engineering involves six basic components: </a:t>
            </a:r>
            <a:r>
              <a:rPr lang="en-US" b="1" dirty="0"/>
              <a:t>Roleplay</a:t>
            </a:r>
            <a:r>
              <a:rPr lang="en-US" dirty="0"/>
              <a:t> sets a specific identity for the AI to shape responses. </a:t>
            </a:r>
            <a:r>
              <a:rPr lang="en-US" b="1" dirty="0"/>
              <a:t>Add Context</a:t>
            </a:r>
            <a:r>
              <a:rPr lang="en-US" dirty="0"/>
              <a:t> provides essential background to enhance relevancy. </a:t>
            </a:r>
            <a:r>
              <a:rPr lang="en-US" b="1" dirty="0"/>
              <a:t>Task or Question</a:t>
            </a:r>
            <a:r>
              <a:rPr lang="en-US" dirty="0"/>
              <a:t> clearly states the AI's objectives. </a:t>
            </a:r>
            <a:r>
              <a:rPr lang="en-US" b="1" dirty="0"/>
              <a:t>Provide Example</a:t>
            </a:r>
            <a:r>
              <a:rPr lang="en-US" dirty="0"/>
              <a:t> uses examples to direct the AI's output. </a:t>
            </a:r>
            <a:r>
              <a:rPr lang="en-US" b="1" dirty="0"/>
              <a:t>Current Output</a:t>
            </a:r>
            <a:r>
              <a:rPr lang="en-US" dirty="0"/>
              <a:t> leverages previous responses for continuity. </a:t>
            </a:r>
            <a:r>
              <a:rPr lang="en-US" b="1" dirty="0"/>
              <a:t>Output Format</a:t>
            </a:r>
            <a:r>
              <a:rPr lang="en-US" dirty="0"/>
              <a:t> specifies the desired structure of the AI's response, ensuring it meets specific requirements.</a:t>
            </a:r>
          </a:p>
          <a:p>
            <a:pPr marL="139700" indent="0" algn="l">
              <a:buNone/>
            </a:pPr>
            <a:endParaRPr lang="en-US" sz="1100" dirty="0">
              <a:solidFill>
                <a:schemeClr val="tx1"/>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US" b="0" i="0" dirty="0">
                <a:solidFill>
                  <a:srgbClr val="ECECEC"/>
                </a:solidFill>
                <a:effectLst/>
                <a:highlight>
                  <a:srgbClr val="212121"/>
                </a:highlight>
                <a:latin typeface="Söhne"/>
              </a:rPr>
              <a:t>***END OF NOTE***</a:t>
            </a:r>
            <a:endParaRPr lang="en-US" dirty="0"/>
          </a:p>
          <a:p>
            <a:pPr marL="139700" indent="0" algn="l">
              <a:buNone/>
            </a:pPr>
            <a:endParaRPr lang="en-US" b="0" i="0" dirty="0">
              <a:solidFill>
                <a:srgbClr val="ECECEC"/>
              </a:solidFill>
              <a:effectLst/>
              <a:highlight>
                <a:srgbClr val="212121"/>
              </a:highlight>
              <a:latin typeface="+mj-lt"/>
            </a:endParaRP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26B1A185-1A5F-747E-9347-2E335E1A40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278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EA9B524-783C-0E70-8A20-6B9F17B08F1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1A88676-44E4-FD1F-DF7D-85042FDBE4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Next let’s look at how to construct prompts that guide AI to produce specific and effective content. Each component of a prompt plays a crucial role in achieving this:</a:t>
            </a:r>
          </a:p>
          <a:p>
            <a:pPr marL="457200" indent="-298450"/>
            <a:r>
              <a:rPr lang="en-US" b="1" dirty="0"/>
              <a:t>Role</a:t>
            </a:r>
            <a:r>
              <a:rPr lang="en-US" dirty="0"/>
              <a:t>: This defines who the AI is representing, like a marketing director. It directs the AI to adopt certain characteristics, ensuring the content resonates with the intended audience.</a:t>
            </a:r>
          </a:p>
          <a:p>
            <a:pPr marL="457200" indent="-298450"/>
            <a:r>
              <a:rPr lang="en-US" b="1" dirty="0"/>
              <a:t>Context</a:t>
            </a:r>
            <a:r>
              <a:rPr lang="en-US" dirty="0"/>
              <a:t>: This gives background about the situation the AI is addressing. In our case, it's about needing volunteers for a cafe that helps the homeless. This informs the AI of the community-focused nature of the task.</a:t>
            </a:r>
          </a:p>
          <a:p>
            <a:pPr marL="457200" indent="-298450"/>
            <a:r>
              <a:rPr lang="en-US" b="1" dirty="0"/>
              <a:t>Task</a:t>
            </a:r>
            <a:r>
              <a:rPr lang="en-US" dirty="0"/>
              <a:t>: This is the specific action the AI needs to take. Here, it's to create a social media post to attract volunteers. Clearly defining the task helps focus the AI’s efforts on producing relevant content.</a:t>
            </a:r>
          </a:p>
          <a:p>
            <a:pPr marL="457200" indent="-298450"/>
            <a:r>
              <a:rPr lang="en-US" b="1" dirty="0"/>
              <a:t>Example</a:t>
            </a:r>
            <a:r>
              <a:rPr lang="en-US" dirty="0"/>
              <a:t>: By providing a concrete example, such as looking at similar posts online, the AI can better understand the style and tone that works well for engaging potential volunteers.</a:t>
            </a:r>
          </a:p>
          <a:p>
            <a:pPr marL="457200" indent="-298450"/>
            <a:r>
              <a:rPr lang="en-US" b="1" dirty="0"/>
              <a:t>Output</a:t>
            </a:r>
            <a:r>
              <a:rPr lang="en-US" dirty="0"/>
              <a:t>: This is the desired end product from the AI. We expect a short, engaging social media post using friendly language and emoticons to draw in volunteers.</a:t>
            </a:r>
          </a:p>
          <a:p>
            <a:pPr marL="158750" indent="0">
              <a:buNone/>
            </a:pPr>
            <a:endParaRPr lang="en-US" dirty="0"/>
          </a:p>
          <a:p>
            <a:pPr marL="158750" indent="0">
              <a:buNone/>
            </a:pPr>
            <a:r>
              <a:rPr lang="en-US" dirty="0"/>
              <a:t>Each of these elements guides the AI in a structured way, ensuring that the final output is not only relevant and engaging but also aligned with our strategic objectives.</a:t>
            </a:r>
          </a:p>
          <a:p>
            <a:pPr marL="158750" indent="0">
              <a:buNone/>
            </a:pPr>
            <a:endParaRPr lang="en-US" dirty="0"/>
          </a:p>
          <a:p>
            <a:pPr marL="158750" indent="0">
              <a:buNone/>
            </a:pPr>
            <a:r>
              <a:rPr lang="en-US" dirty="0"/>
              <a:t>***END OF NOTE***</a:t>
            </a:r>
          </a:p>
          <a:p>
            <a:pPr marL="158750" indent="0">
              <a:buNone/>
            </a:pPr>
            <a:endParaRPr dirty="0"/>
          </a:p>
        </p:txBody>
      </p:sp>
      <p:sp>
        <p:nvSpPr>
          <p:cNvPr id="36" name="Google Shape;36;p3:notes">
            <a:extLst>
              <a:ext uri="{FF2B5EF4-FFF2-40B4-BE49-F238E27FC236}">
                <a16:creationId xmlns:a16="http://schemas.microsoft.com/office/drawing/2014/main" id="{8949FA03-0E83-B608-1894-5A4D497356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0468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BED3487-09A7-6865-D293-F29D1C953FA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F3C6D29C-CADA-1142-832C-1564F5835C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By using a well-crafted prompt, we've efficiently generated a social media post that effectively communicates our need for volunteers. As you can see from the AI-generated output displayed on the slide, the process took just a minute or two, resulting in a compelling and heartfelt appeal.</a:t>
            </a:r>
          </a:p>
          <a:p>
            <a:pPr marL="158750" indent="0">
              <a:buNone/>
            </a:pPr>
            <a:r>
              <a:rPr lang="en-US" dirty="0"/>
              <a:t>Here’s our AI-generated social media post: </a:t>
            </a:r>
          </a:p>
          <a:p>
            <a:pPr marL="158750" indent="0">
              <a:buNone/>
            </a:pPr>
            <a:endParaRPr lang="en-US" dirty="0"/>
          </a:p>
          <a:p>
            <a:pPr marL="158750" indent="0">
              <a:buNone/>
            </a:pPr>
            <a:r>
              <a:rPr lang="en-US" dirty="0"/>
              <a:t>🌟 Calling all big hearts! 🌟 Our community cafe is more than just a meal service; it's a beacon of hope for those facing homelessness. We're in urgent need of compassionate volunteers for breakfast, lunch, and dinner shifts. 💖 Your time can turn a day around for someone in need. Join us in making a difference, one meal at a time. 🍽️✨ Family-friendly and filled with gratitude, every helping hand brings us closer to a world where no one goes hungry. Interested? DM us today! #</a:t>
            </a:r>
            <a:r>
              <a:rPr lang="en-US" dirty="0" err="1"/>
              <a:t>VolunteerWithUs</a:t>
            </a:r>
            <a:r>
              <a:rPr lang="en-US" dirty="0"/>
              <a:t> #</a:t>
            </a:r>
            <a:r>
              <a:rPr lang="en-US" dirty="0" err="1"/>
              <a:t>CommunityCafe</a:t>
            </a:r>
            <a:r>
              <a:rPr lang="en-US" dirty="0"/>
              <a:t> #</a:t>
            </a:r>
            <a:r>
              <a:rPr lang="en-US" dirty="0" err="1"/>
              <a:t>MakeADifference</a:t>
            </a:r>
            <a:endParaRPr lang="en-US" dirty="0"/>
          </a:p>
          <a:p>
            <a:pPr marL="158750" indent="0">
              <a:buNone/>
            </a:pPr>
            <a:endParaRPr lang="en-US" dirty="0"/>
          </a:p>
          <a:p>
            <a:pPr marL="158750" indent="0">
              <a:buNone/>
            </a:pPr>
            <a:r>
              <a:rPr lang="en-US" dirty="0"/>
              <a:t>This example showcases how quickly and effectively AI can assist us in our communication efforts, demonstrating the power of prompt engineering in crafting messages that resonate deeply with our audience.</a:t>
            </a:r>
          </a:p>
          <a:p>
            <a:pPr marL="158750" indent="0">
              <a:buNone/>
            </a:pPr>
            <a:endParaRPr lang="en-US" dirty="0"/>
          </a:p>
          <a:p>
            <a:pPr marL="158750" indent="0">
              <a:buNone/>
            </a:pPr>
            <a:r>
              <a:rPr lang="en-US" dirty="0"/>
              <a:t>***END OF NOTE***</a:t>
            </a:r>
          </a:p>
        </p:txBody>
      </p:sp>
      <p:sp>
        <p:nvSpPr>
          <p:cNvPr id="36" name="Google Shape;36;p3:notes">
            <a:extLst>
              <a:ext uri="{FF2B5EF4-FFF2-40B4-BE49-F238E27FC236}">
                <a16:creationId xmlns:a16="http://schemas.microsoft.com/office/drawing/2014/main" id="{8BC23BF2-7F21-C7CB-109F-9C6FDD730B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851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7353B9A-754A-750B-65DC-23640C29677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831E611-086B-21C4-73DF-3F6FE189D1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Effective prompt engineering is crucial for optimizing AI performance. Here are key strategies to keep in mind:</a:t>
            </a:r>
          </a:p>
          <a:p>
            <a:pPr marL="457200" indent="-298450"/>
            <a:r>
              <a:rPr lang="en-US" b="1" dirty="0"/>
              <a:t>Collaborate and Share Insights</a:t>
            </a:r>
            <a:r>
              <a:rPr lang="en-US" dirty="0"/>
              <a:t>: Work together with peers to refine prompts based on collective experiences and discoveries.</a:t>
            </a:r>
          </a:p>
          <a:p>
            <a:pPr marL="457200" indent="-298450"/>
            <a:r>
              <a:rPr lang="en-US" b="1" dirty="0"/>
              <a:t>Leverage Prompts for Fine-Tuning</a:t>
            </a:r>
            <a:r>
              <a:rPr lang="en-US" dirty="0"/>
              <a:t>: Adjust prompts incrementally to hone the AI's responses towards the desired accuracy and relevance.</a:t>
            </a:r>
          </a:p>
          <a:p>
            <a:pPr marL="457200" indent="-298450"/>
            <a:r>
              <a:rPr lang="en-US" b="1" dirty="0"/>
              <a:t>Avoid Bias and Inappropriate Content</a:t>
            </a:r>
            <a:r>
              <a:rPr lang="en-US" dirty="0"/>
              <a:t>: Be vigilant in crafting prompts that prevent AI from generating biased or offensive content.</a:t>
            </a:r>
          </a:p>
          <a:p>
            <a:pPr marL="457200" indent="-298450"/>
            <a:r>
              <a:rPr lang="en-US" b="1" dirty="0"/>
              <a:t>Handle Edge Cases</a:t>
            </a:r>
            <a:r>
              <a:rPr lang="en-US" dirty="0"/>
              <a:t>: Design prompts to address unusual or rare scenarios to ensure comprehensive coverage.</a:t>
            </a:r>
          </a:p>
          <a:p>
            <a:pPr marL="457200" indent="-298450"/>
            <a:r>
              <a:rPr lang="en-US" b="1" dirty="0"/>
              <a:t>Test and Refine</a:t>
            </a:r>
            <a:r>
              <a:rPr lang="en-US" dirty="0"/>
              <a:t>: Continuously test and adjust prompts based on feedback to improve the AI's outputs.</a:t>
            </a:r>
          </a:p>
          <a:p>
            <a:pPr marL="457200" indent="-298450"/>
            <a:r>
              <a:rPr lang="en-US" b="1" dirty="0"/>
              <a:t>Use Appropriate Length</a:t>
            </a:r>
            <a:r>
              <a:rPr lang="en-US" dirty="0"/>
              <a:t>: Keep prompts concise enough to be clear, but detailed enough to guide the AI effectively.</a:t>
            </a:r>
          </a:p>
          <a:p>
            <a:pPr marL="457200" indent="-298450"/>
            <a:r>
              <a:rPr lang="en-US" b="1" dirty="0"/>
              <a:t>Experiment with Different Phrasings</a:t>
            </a:r>
            <a:r>
              <a:rPr lang="en-US" dirty="0"/>
              <a:t>: Try various ways of phrasing prompts to discover the most effective formulations.</a:t>
            </a:r>
          </a:p>
          <a:p>
            <a:pPr marL="457200" indent="-298450"/>
            <a:r>
              <a:rPr lang="en-US" b="1" dirty="0"/>
              <a:t>Specify Output Format</a:t>
            </a:r>
            <a:r>
              <a:rPr lang="en-US" dirty="0"/>
              <a:t>: Clearly define how you want the AI to structure its response, ensuring it meets your format requirements.</a:t>
            </a:r>
          </a:p>
          <a:p>
            <a:pPr marL="457200" indent="-298450"/>
            <a:r>
              <a:rPr lang="en-US" b="1" dirty="0"/>
              <a:t>Use Prompts as Input Examples</a:t>
            </a:r>
            <a:r>
              <a:rPr lang="en-US" dirty="0"/>
              <a:t>: Incorporate examples within prompts to provide clear models for the AI’s output.</a:t>
            </a:r>
          </a:p>
          <a:p>
            <a:pPr marL="457200" indent="-298450"/>
            <a:r>
              <a:rPr lang="en-US" b="1" dirty="0"/>
              <a:t>Include Context</a:t>
            </a:r>
            <a:r>
              <a:rPr lang="en-US" dirty="0"/>
              <a:t>: Add relevant background information in the prompt to enhance the AI's understanding of the task.</a:t>
            </a:r>
          </a:p>
          <a:p>
            <a:pPr marL="457200" indent="-298450"/>
            <a:r>
              <a:rPr lang="en-US" b="1" dirty="0"/>
              <a:t>Use Complete Sentences</a:t>
            </a:r>
            <a:r>
              <a:rPr lang="en-US" dirty="0"/>
              <a:t>: Employ full sentences to reduce ambiguity and improve the clarity of the AI's responses.</a:t>
            </a:r>
          </a:p>
          <a:p>
            <a:pPr marL="457200" indent="-298450"/>
            <a:r>
              <a:rPr lang="en-US" b="1" dirty="0"/>
              <a:t>Be Clear and Specific</a:t>
            </a:r>
            <a:r>
              <a:rPr lang="en-US" dirty="0"/>
              <a:t>: Specify exactly what you need from the AI to avoid vague or irrelevant outputs.</a:t>
            </a:r>
          </a:p>
          <a:p>
            <a:pPr>
              <a:buFont typeface="+mj-lt"/>
              <a:buAutoNum type="arabicPeriod"/>
            </a:pPr>
            <a:endParaRPr lang="en-US" dirty="0"/>
          </a:p>
          <a:p>
            <a:pPr marL="158750" indent="0">
              <a:buNone/>
            </a:pPr>
            <a:r>
              <a:rPr lang="en-US" dirty="0"/>
              <a:t>By carefully engineering prompts with these tips, we can significantly enhance the quality and applicability of AI-generated content, saving time and energy while increasing our productivity.</a:t>
            </a:r>
          </a:p>
          <a:p>
            <a:pPr marL="171450" lvl="0" indent="-171450" algn="l" rtl="0">
              <a:spcBef>
                <a:spcPts val="0"/>
              </a:spcBef>
              <a:spcAft>
                <a:spcPts val="0"/>
              </a:spcAft>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FECCC323-F6FF-DF5C-C063-BD85D04C05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7503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4E378B0-1E8B-FD96-2330-4D3B429C21A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81D60BB-8582-14D9-48EA-AB7EABF712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Here we delve into constructing a mission statement from scratch using prompt engineering. This approach involves several key components, each crucial for crafting a statement that truly reflects our organization's ethos and strategic direction:</a:t>
            </a:r>
          </a:p>
          <a:p>
            <a:pPr marL="457200" indent="-298450"/>
            <a:r>
              <a:rPr lang="en-US" b="1" dirty="0"/>
              <a:t>Purpose &amp; Impact</a:t>
            </a:r>
            <a:r>
              <a:rPr lang="en-US" dirty="0"/>
              <a:t>: We start by defining our organization's central purpose and the impact we aim to achieve. This clarifies our fundamental reason for existing and the specific changes we seek to make in the community.</a:t>
            </a:r>
          </a:p>
          <a:p>
            <a:pPr marL="457200" indent="-298450"/>
            <a:r>
              <a:rPr lang="en-US" b="1" dirty="0"/>
              <a:t>Community &amp; Outreach</a:t>
            </a:r>
            <a:r>
              <a:rPr lang="en-US" dirty="0"/>
              <a:t>: This component involves outlining the community we serve and detailing our approach to outreach and service. It ensures our mission is directly connected to the needs of those we aim to help.</a:t>
            </a:r>
          </a:p>
          <a:p>
            <a:pPr marL="457200" indent="-298450"/>
            <a:r>
              <a:rPr lang="en-US" b="1" dirty="0"/>
              <a:t>Goals &amp; Aspirations</a:t>
            </a:r>
            <a:r>
              <a:rPr lang="en-US" dirty="0"/>
              <a:t>: Here, we specify our immediate objectives and long-term aspirations, providing a clear vision for what we intend to achieve both in the short and long run.</a:t>
            </a:r>
          </a:p>
          <a:p>
            <a:pPr marL="457200" indent="-298450"/>
            <a:r>
              <a:rPr lang="en-US" b="1" dirty="0"/>
              <a:t>Differentiators</a:t>
            </a:r>
            <a:r>
              <a:rPr lang="en-US" dirty="0"/>
              <a:t>: We identify what sets our organization apart from others. This could be our unique methodologies, innovative services, or distinctive approach that makes us stand out.</a:t>
            </a:r>
          </a:p>
          <a:p>
            <a:pPr marL="457200" indent="-298450"/>
            <a:r>
              <a:rPr lang="en-US" b="1" dirty="0"/>
              <a:t>Values &amp; Principles</a:t>
            </a:r>
            <a:r>
              <a:rPr lang="en-US" dirty="0"/>
              <a:t>: We articulate the core ethical considerations and principles that guide our organization’s decisions and actions. These values anchor our operations and our interactions within the community.</a:t>
            </a:r>
          </a:p>
          <a:p>
            <a:pPr marL="457200" indent="-298450"/>
            <a:r>
              <a:rPr lang="en-US" b="1" dirty="0"/>
              <a:t>Cultural &amp; Ethical Stance</a:t>
            </a:r>
            <a:r>
              <a:rPr lang="en-US" dirty="0"/>
              <a:t>: Lastly, we express our organization's stance on important cultural, social, and ethical issues, demonstrating our commitment to broader societal concerns beyond our direct mission.</a:t>
            </a:r>
          </a:p>
          <a:p>
            <a:pPr marL="158750" indent="0">
              <a:buNone/>
            </a:pPr>
            <a:endParaRPr lang="en-US" dirty="0"/>
          </a:p>
          <a:p>
            <a:pPr marL="158750" indent="0">
              <a:buNone/>
            </a:pPr>
            <a:r>
              <a:rPr lang="en-US" dirty="0"/>
              <a:t>By carefully defining each of these aspects through prompt engineering, we create a mission statement that not only guides our organization but also resonates deeply with our stakeholders and the communities we serve.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700802E-F0DA-F3BE-C450-E8CC697A7D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007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148889D-2D3C-12AA-7AE2-789CDDAD973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4C35861-839F-1AB3-3BBA-AEAE1071C0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In this next part of our discussion, we introduce what I like to call 'Lazy Method #1' for prompt engineering, where we let AI handle the detailed work of crafting a mission statement. This method demonstrates how we can engage AI to do the heavy lifting, even when we provide minimal specific instructions.</a:t>
            </a:r>
          </a:p>
          <a:p>
            <a:pPr marL="158750" indent="0">
              <a:buNone/>
            </a:pPr>
            <a:r>
              <a:rPr lang="en-US" dirty="0"/>
              <a:t>For example, if we need to create a mission statement for San Diego’s Regional Task Force on Homelessness, instead of compiling and handing over detailed source material, we issue a simple directive to the AI:</a:t>
            </a:r>
          </a:p>
          <a:p>
            <a:pPr marL="158750" indent="0">
              <a:buNone/>
            </a:pPr>
            <a:r>
              <a:rPr lang="en-US" dirty="0"/>
              <a:t>'Please create a one paragraph instruction set (engineered prompt) for yourself that would generate a state-of-the-art mission statement for San Diego's Regional Task Force on Homelessness. I need it to satisfy the items on this slide, so I uploaded a screenshot of the slide along with my simple instructions. </a:t>
            </a:r>
          </a:p>
          <a:p>
            <a:pPr marL="158750" indent="0">
              <a:buNone/>
            </a:pPr>
            <a:endParaRPr lang="en-US" dirty="0"/>
          </a:p>
          <a:p>
            <a:pPr marL="158750" indent="0">
              <a:buNone/>
            </a:pPr>
            <a:r>
              <a:rPr lang="en-US" dirty="0"/>
              <a:t>This instruction challenges the AI to use its existing capabilities to synthesize a mission statement that aligns with general organizational goals and ethical guidelines without further detailed input. It’s a way to leverage the AI’s ability to generate structured and strategic content from a high-level prompt, making efficient use of our resources and time.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3F8D176-6925-AAF3-5180-9AB45CEB5E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146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23E763E2-340F-BD34-9185-A9D2378A561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6890B52A-38B9-A0CF-3891-A9A7BE7D9F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In our previous discussion with 'Lazy Method #1,' we explored how AI could generate content without specific guidance on source material. While this can be efficient, it also poses risks: the content might be generic or inadvertently aligned with another organization's context, leading to outputs that may not perfectly match our unique needs or strategic goals.</a:t>
            </a:r>
          </a:p>
          <a:p>
            <a:pPr marL="158750" indent="0">
              <a:buNone/>
            </a:pPr>
            <a:endParaRPr lang="en-US" dirty="0"/>
          </a:p>
          <a:p>
            <a:pPr marL="158750" indent="0">
              <a:buNone/>
            </a:pPr>
            <a:r>
              <a:rPr lang="en-US" dirty="0"/>
              <a:t>To resolve these uncertainties and enhance the precision of our content, 'Lazy Method #2' introduces a targeted approach. By specifying exact sources, we guide the AI to generate content that reflects our organization’s specific nuances and requirements.</a:t>
            </a:r>
          </a:p>
          <a:p>
            <a:pPr marL="158750" indent="0">
              <a:buNone/>
            </a:pPr>
            <a:r>
              <a:rPr lang="en-US" dirty="0"/>
              <a:t>Here's how we apply this method:</a:t>
            </a:r>
          </a:p>
          <a:p>
            <a:pPr marL="457200" indent="-298450"/>
            <a:r>
              <a:rPr lang="en-US" dirty="0"/>
              <a:t>'Visit </a:t>
            </a:r>
            <a:r>
              <a:rPr lang="en-US" dirty="0" err="1"/>
              <a:t>RTFHSD.org</a:t>
            </a:r>
            <a:r>
              <a:rPr lang="en-US" dirty="0"/>
              <a:t> and create a mission statement based on the information on the site. Look up the best mission statements currently being used by the most successful organizations like RTFH and craft our mission statement to match stylistically.’</a:t>
            </a:r>
          </a:p>
          <a:p>
            <a:pPr marL="158750" indent="0">
              <a:buNone/>
            </a:pPr>
            <a:endParaRPr lang="en-US" dirty="0"/>
          </a:p>
          <a:p>
            <a:pPr marL="158750" indent="0">
              <a:buNone/>
            </a:pPr>
            <a:r>
              <a:rPr lang="en-US" dirty="0"/>
              <a:t>This direction ensures the AI pulls from content that is directly relevant to our goals, such as the mission statement from San Diego’s Regional Task Force on Homelessness, which aims to 'Lead San Diego to a future where homelessness is rare, brief, and non-recurring, through strategic leadership, comprehensive data-driven solutions, and community-wide collaboration to ensure safe, stable, and permanent housing for all.’</a:t>
            </a:r>
          </a:p>
          <a:p>
            <a:pPr marL="158750" indent="0">
              <a:buNone/>
            </a:pPr>
            <a:endParaRPr lang="en-US" dirty="0"/>
          </a:p>
          <a:p>
            <a:pPr marL="158750" indent="0">
              <a:buNone/>
            </a:pPr>
            <a:r>
              <a:rPr lang="en-US" dirty="0"/>
              <a:t>It's remarkable to note the efficiency of this AI-driven process compared to traditional methods. The mission statement crafted by AI, which aligns closely with that of San Diego's Regional Task Force, likely took mere minutes to generate—contrasting sharply with the hours, or even days, that traditional committee-driven approaches might require. Yet, the similarity in quality and strategic alignment is profound.</a:t>
            </a:r>
          </a:p>
          <a:p>
            <a:pPr marL="158750" indent="0">
              <a:buNone/>
            </a:pPr>
            <a:endParaRPr lang="en-US" dirty="0"/>
          </a:p>
          <a:p>
            <a:pPr marL="158750" indent="0">
              <a:buNone/>
            </a:pPr>
            <a:r>
              <a:rPr lang="en-US" b="1" dirty="0"/>
              <a:t>Pro-tip:</a:t>
            </a:r>
            <a:r>
              <a:rPr lang="en-US" dirty="0"/>
              <a:t> Always review the AI-generated content to ensure it fully aligns with your organization’s identity and mission. This approach not only mitigates the risk of irrelevant or inaccurate content but also capitalizes on the AI’s capability to produce tailored, high-quality outputs. Also, it would be just as easy for AI to generate 10, 20, or even 30 variations of this mission statement for committee review, therefore saving time trying to come up with initial drafts.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A786E482-C4B7-4FA8-A7A9-28284FF0AE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281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18285BD-1BD8-45CB-5DC7-6EACFF784EC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E3543CA1-A1AB-FD3D-BF0B-DD3631BCB7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In the previous examples, we experimented with various prompting techniques. Initially, we used a zero-shot learning prompt and then progressed to more complex strategies such as few-shot learning. I’d encourage you to try different prompting techniques for varying complexities of queries.</a:t>
            </a:r>
          </a:p>
          <a:p>
            <a:pPr marL="158750" indent="0">
              <a:buNone/>
            </a:pPr>
            <a:endParaRPr lang="en-US" dirty="0"/>
          </a:p>
          <a:p>
            <a:pPr marL="158750" indent="0">
              <a:buNone/>
            </a:pPr>
            <a:r>
              <a:rPr lang="en-US" dirty="0"/>
              <a:t>Here are 8 types of prompts for you to explore:</a:t>
            </a:r>
          </a:p>
          <a:p>
            <a:pPr>
              <a:buFont typeface="Arial" panose="020B0604020202020204" pitchFamily="34" charset="0"/>
              <a:buChar char="•"/>
            </a:pPr>
            <a:r>
              <a:rPr lang="en-US" b="1" dirty="0"/>
              <a:t>Zero-Shot Learning:</a:t>
            </a:r>
            <a:r>
              <a:rPr lang="en-US" dirty="0"/>
              <a:t> Generating responses from the AI without any prior examples, relying solely on the prompt.</a:t>
            </a:r>
          </a:p>
          <a:p>
            <a:pPr>
              <a:buFont typeface="Arial" panose="020B0604020202020204" pitchFamily="34" charset="0"/>
              <a:buChar char="•"/>
            </a:pPr>
            <a:r>
              <a:rPr lang="en-US" b="1" dirty="0"/>
              <a:t>One-Shot Learning:</a:t>
            </a:r>
            <a:r>
              <a:rPr lang="en-US" dirty="0"/>
              <a:t> Using a single example within the prompt to guide the AI's response.</a:t>
            </a:r>
          </a:p>
          <a:p>
            <a:pPr>
              <a:buFont typeface="Arial" panose="020B0604020202020204" pitchFamily="34" charset="0"/>
              <a:buChar char="•"/>
            </a:pPr>
            <a:r>
              <a:rPr lang="en-US" b="1" dirty="0"/>
              <a:t>Few-Shot Learning:</a:t>
            </a:r>
            <a:r>
              <a:rPr lang="en-US" dirty="0"/>
              <a:t> Incorporating several examples in the prompt to better inform the AI's response pattern.</a:t>
            </a:r>
          </a:p>
          <a:p>
            <a:pPr>
              <a:buFont typeface="Arial" panose="020B0604020202020204" pitchFamily="34" charset="0"/>
              <a:buChar char="•"/>
            </a:pPr>
            <a:r>
              <a:rPr lang="en-US" b="1" dirty="0"/>
              <a:t>Chain-of-Thought Prompting:</a:t>
            </a:r>
            <a:r>
              <a:rPr lang="en-US" dirty="0"/>
              <a:t> Encouraging the AI to articulate its reasoning process step-by-step to arrive at a conclusion.</a:t>
            </a:r>
          </a:p>
          <a:p>
            <a:pPr>
              <a:buFont typeface="Arial" panose="020B0604020202020204" pitchFamily="34" charset="0"/>
              <a:buChar char="•"/>
            </a:pPr>
            <a:r>
              <a:rPr lang="en-US" b="1" dirty="0"/>
              <a:t>Iterative Prompting:</a:t>
            </a:r>
            <a:r>
              <a:rPr lang="en-US" dirty="0"/>
              <a:t> Refining and repeating prompts based on previous outputs to improve accuracy and relevance.</a:t>
            </a:r>
          </a:p>
          <a:p>
            <a:pPr>
              <a:buFont typeface="Arial" panose="020B0604020202020204" pitchFamily="34" charset="0"/>
              <a:buChar char="•"/>
            </a:pPr>
            <a:r>
              <a:rPr lang="en-US" b="1" dirty="0"/>
              <a:t>Negative Prompting:</a:t>
            </a:r>
            <a:r>
              <a:rPr lang="en-US" dirty="0"/>
              <a:t> Using examples of what not to do to guide the AI in avoiding certain responses.</a:t>
            </a:r>
          </a:p>
          <a:p>
            <a:pPr>
              <a:buFont typeface="Arial" panose="020B0604020202020204" pitchFamily="34" charset="0"/>
              <a:buChar char="•"/>
            </a:pPr>
            <a:r>
              <a:rPr lang="en-US" b="1" dirty="0"/>
              <a:t>Hybrid Prompting:</a:t>
            </a:r>
            <a:r>
              <a:rPr lang="en-US" dirty="0"/>
              <a:t> Combining various prompting techniques to optimize the AI's performance across different tasks.</a:t>
            </a:r>
          </a:p>
          <a:p>
            <a:pPr>
              <a:buFont typeface="Arial" panose="020B0604020202020204" pitchFamily="34" charset="0"/>
              <a:buChar char="•"/>
            </a:pPr>
            <a:r>
              <a:rPr lang="en-US" b="1" dirty="0"/>
              <a:t>Prompt Chaining:</a:t>
            </a:r>
            <a:r>
              <a:rPr lang="en-US" dirty="0"/>
              <a:t> Linking multiple prompts together to guide the AI through a series of related tasks or thought processes.</a:t>
            </a:r>
          </a:p>
          <a:p>
            <a:pPr marL="158750" indent="0">
              <a:buNone/>
            </a:pPr>
            <a:endParaRPr lang="en-US" dirty="0"/>
          </a:p>
          <a:p>
            <a:pPr marL="158750" indent="0">
              <a:buNone/>
            </a:pPr>
            <a:r>
              <a:rPr lang="en-US" dirty="0"/>
              <a:t>As you become more familiar with AI and its capabilities, you will enhance your ability to effectively prompt AI and determine which methods are most suitable for a task’s specific needs. I recommend trying all the different types of prompts to identify which strategy works best for each task. Practice makes progress!</a:t>
            </a:r>
            <a:br>
              <a:rPr lang="en-US" dirty="0"/>
            </a:br>
            <a:br>
              <a:rPr lang="en-US" dirty="0"/>
            </a:b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https://medium.com/@amiraryani/8-types-of-prompt-engineering-5322fff77bdf</a:t>
            </a:r>
            <a:endParaRPr dirty="0"/>
          </a:p>
        </p:txBody>
      </p:sp>
      <p:sp>
        <p:nvSpPr>
          <p:cNvPr id="36" name="Google Shape;36;p3:notes">
            <a:extLst>
              <a:ext uri="{FF2B5EF4-FFF2-40B4-BE49-F238E27FC236}">
                <a16:creationId xmlns:a16="http://schemas.microsoft.com/office/drawing/2014/main" id="{51BA5ACC-BBF7-D9CD-7551-00DCAD5538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55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BA5E30A-C23E-3504-0234-D786FE62EE1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FF27CB5D-2A03-24B7-B09E-BBADBAADEA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Let's take a quick look at what we'll be covering today:</a:t>
            </a:r>
          </a:p>
          <a:p>
            <a:pPr marL="457200" indent="-298450"/>
            <a:r>
              <a:rPr lang="en-US" dirty="0"/>
              <a:t>First, we'll start with 'The Early Build,' where I'll share my journey from code to compassion.</a:t>
            </a:r>
          </a:p>
          <a:p>
            <a:pPr marL="457200" indent="-298450"/>
            <a:r>
              <a:rPr lang="en-US" dirty="0"/>
              <a:t>Following that, we'll explore the impact and potential of Artificial Intelligence in our session titled 'The Rise of AI – Assistant, Not Overlord.'</a:t>
            </a:r>
          </a:p>
          <a:p>
            <a:pPr marL="457200" indent="-298450"/>
            <a:r>
              <a:rPr lang="en-US" dirty="0"/>
              <a:t>We'll then discuss the current strains on social services in 'Stretched to the Limit.'</a:t>
            </a:r>
          </a:p>
          <a:p>
            <a:pPr marL="457200" indent="-298450"/>
            <a:r>
              <a:rPr lang="en-US" dirty="0"/>
              <a:t>Midway through, we'll examine how AI is transforming resource management in 'AI: The Good.'</a:t>
            </a:r>
          </a:p>
          <a:p>
            <a:pPr marL="457200" indent="-298450"/>
            <a:r>
              <a:rPr lang="en-US" dirty="0"/>
              <a:t>We'll address the challenges and pitfalls of existing AI systems in 'AI: The Bad.'</a:t>
            </a:r>
          </a:p>
          <a:p>
            <a:pPr marL="457200" indent="-298450"/>
            <a:r>
              <a:rPr lang="en-US" dirty="0"/>
              <a:t>And we'll conclude our AI discussion with 'AI: The Ugly,' where we'll consider what happens when good AI goes wrong.”</a:t>
            </a:r>
          </a:p>
          <a:p>
            <a:pPr marL="457200" indent="-298450"/>
            <a:r>
              <a:rPr lang="en-US" dirty="0"/>
              <a:t>Lastly, we’ll cover some bonus content, time permitting, and then finish off with questions and comments!</a:t>
            </a:r>
            <a:br>
              <a:rPr lang="en-US" dirty="0"/>
            </a:br>
            <a:br>
              <a:rPr lang="en-US" dirty="0"/>
            </a:br>
            <a:r>
              <a:rPr lang="en-US" dirty="0"/>
              <a:t>Let’s begin!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C0C1A7DC-0544-D44A-7CFA-82EE7F98CA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701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2D3A02C-2FF2-4EF4-EFFE-B8F99ED6BD5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C61C32C-DA86-BF95-0C11-40D0A5344C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Clr>
                <a:schemeClr val="bg2"/>
              </a:buClr>
              <a:buNone/>
            </a:pPr>
            <a:r>
              <a:rPr lang="en-US" sz="1800" b="0" dirty="0">
                <a:solidFill>
                  <a:schemeClr val="tx1"/>
                </a:solidFill>
              </a:rPr>
              <a:t>Rounding out our section on ”good” AI, here are 15 ways to improve your interactions with AI:</a:t>
            </a:r>
          </a:p>
          <a:p>
            <a:pPr marL="228600" indent="-228600">
              <a:spcBef>
                <a:spcPts val="0"/>
              </a:spcBef>
              <a:buClr>
                <a:schemeClr val="bg2"/>
              </a:buClr>
              <a:buFont typeface="Arial"/>
              <a:buAutoNum type="arabicPeriod"/>
            </a:pPr>
            <a:r>
              <a:rPr lang="en-US" sz="1800" b="1" dirty="0">
                <a:solidFill>
                  <a:schemeClr val="tx1"/>
                </a:solidFill>
              </a:rPr>
              <a:t>Be specific - </a:t>
            </a:r>
            <a:r>
              <a:rPr lang="en-US" sz="1100" dirty="0">
                <a:latin typeface="Roboto" panose="02000000000000000000" pitchFamily="2" charset="0"/>
                <a:ea typeface="Roboto" panose="02000000000000000000" pitchFamily="2" charset="0"/>
              </a:rPr>
              <a:t>Clear questions yield better answers</a:t>
            </a:r>
          </a:p>
          <a:p>
            <a:pPr marL="228600" indent="-228600">
              <a:spcBef>
                <a:spcPts val="0"/>
              </a:spcBef>
              <a:buClr>
                <a:schemeClr val="bg2"/>
              </a:buClr>
              <a:buFont typeface="Arial"/>
              <a:buAutoNum type="arabicPeriod"/>
            </a:pPr>
            <a:r>
              <a:rPr lang="en-US" sz="1800" b="1" dirty="0">
                <a:solidFill>
                  <a:schemeClr val="tx1"/>
                </a:solidFill>
              </a:rPr>
              <a:t>Use keywords - </a:t>
            </a:r>
            <a:r>
              <a:rPr lang="en-US" sz="1100" dirty="0">
                <a:latin typeface="Roboto" panose="02000000000000000000" pitchFamily="2" charset="0"/>
                <a:ea typeface="Roboto" panose="02000000000000000000" pitchFamily="2" charset="0"/>
              </a:rPr>
              <a:t>Highlight key terms to direct AI’s focus</a:t>
            </a:r>
          </a:p>
          <a:p>
            <a:pPr marL="228600" indent="-228600">
              <a:spcBef>
                <a:spcPts val="0"/>
              </a:spcBef>
              <a:buClr>
                <a:schemeClr val="bg2"/>
              </a:buClr>
              <a:buFont typeface="Arial"/>
              <a:buAutoNum type="arabicPeriod"/>
            </a:pPr>
            <a:r>
              <a:rPr lang="en-US" sz="1800" b="1" dirty="0">
                <a:solidFill>
                  <a:schemeClr val="tx1"/>
                </a:solidFill>
              </a:rPr>
              <a:t>Break it down - </a:t>
            </a:r>
            <a:r>
              <a:rPr lang="en-US" sz="1100" dirty="0">
                <a:latin typeface="Roboto" panose="02000000000000000000" pitchFamily="2" charset="0"/>
                <a:ea typeface="Roboto" panose="02000000000000000000" pitchFamily="2" charset="0"/>
              </a:rPr>
              <a:t>Simplify complex inquires into smaller part</a:t>
            </a:r>
          </a:p>
          <a:p>
            <a:pPr marL="228600" indent="-228600">
              <a:spcBef>
                <a:spcPts val="0"/>
              </a:spcBef>
              <a:buClr>
                <a:schemeClr val="bg2"/>
              </a:buClr>
              <a:buFont typeface="Arial"/>
              <a:buAutoNum type="arabicPeriod"/>
            </a:pPr>
            <a:r>
              <a:rPr lang="en-US" sz="1800" b="1" dirty="0">
                <a:solidFill>
                  <a:schemeClr val="tx1"/>
                </a:solidFill>
              </a:rPr>
              <a:t>Summarize document - </a:t>
            </a:r>
            <a:r>
              <a:rPr lang="en-US" sz="1100" dirty="0">
                <a:latin typeface="Roboto" panose="02000000000000000000" pitchFamily="2" charset="0"/>
                <a:ea typeface="Roboto" panose="02000000000000000000" pitchFamily="2" charset="0"/>
              </a:rPr>
              <a:t>Request quick summaries for lengthy texts</a:t>
            </a:r>
          </a:p>
          <a:p>
            <a:pPr marL="228600" indent="-228600">
              <a:spcBef>
                <a:spcPts val="0"/>
              </a:spcBef>
              <a:buClr>
                <a:schemeClr val="bg2"/>
              </a:buClr>
              <a:buFont typeface="Arial"/>
              <a:buAutoNum type="arabicPeriod"/>
            </a:pPr>
            <a:r>
              <a:rPr lang="en-US" sz="1800" b="1" dirty="0">
                <a:solidFill>
                  <a:schemeClr val="tx1"/>
                </a:solidFill>
              </a:rPr>
              <a:t>Iterate and refine - </a:t>
            </a:r>
            <a:r>
              <a:rPr lang="en-US" sz="1100" dirty="0">
                <a:latin typeface="Roboto" panose="02000000000000000000" pitchFamily="2" charset="0"/>
                <a:ea typeface="Roboto" panose="02000000000000000000" pitchFamily="2" charset="0"/>
              </a:rPr>
              <a:t>Adjust your prompts based on AI responses</a:t>
            </a:r>
            <a:endParaRPr lang="en-US" sz="1800" b="1" dirty="0">
              <a:solidFill>
                <a:schemeClr val="tx1"/>
              </a:solidFill>
            </a:endParaRPr>
          </a:p>
          <a:p>
            <a:pPr marL="228600" indent="-228600">
              <a:spcBef>
                <a:spcPts val="0"/>
              </a:spcBef>
              <a:buClr>
                <a:schemeClr val="bg2"/>
              </a:buClr>
              <a:buFont typeface="Arial"/>
              <a:buAutoNum type="arabicPeriod"/>
            </a:pPr>
            <a:r>
              <a:rPr lang="en-US" sz="1800" b="1" dirty="0">
                <a:solidFill>
                  <a:schemeClr val="tx1"/>
                </a:solidFill>
              </a:rPr>
              <a:t>Combine techniques - </a:t>
            </a:r>
            <a:r>
              <a:rPr lang="en-US" sz="1100" dirty="0">
                <a:latin typeface="Roboto" panose="02000000000000000000" pitchFamily="2" charset="0"/>
                <a:ea typeface="Roboto" panose="02000000000000000000" pitchFamily="2" charset="0"/>
              </a:rPr>
              <a:t>Employ various prompting strategies</a:t>
            </a:r>
          </a:p>
          <a:p>
            <a:pPr marL="228600" indent="-228600">
              <a:spcBef>
                <a:spcPts val="0"/>
              </a:spcBef>
              <a:buClr>
                <a:schemeClr val="bg2"/>
              </a:buClr>
              <a:buFont typeface="Arial"/>
              <a:buAutoNum type="arabicPeriod"/>
            </a:pPr>
            <a:r>
              <a:rPr lang="en-US" sz="1800" b="1" dirty="0">
                <a:solidFill>
                  <a:schemeClr val="tx1"/>
                </a:solidFill>
              </a:rPr>
              <a:t>Set limits - </a:t>
            </a:r>
            <a:r>
              <a:rPr lang="en-US" sz="1100" dirty="0">
                <a:latin typeface="Roboto" panose="02000000000000000000" pitchFamily="2" charset="0"/>
                <a:ea typeface="Roboto" panose="02000000000000000000" pitchFamily="2" charset="0"/>
              </a:rPr>
              <a:t>Specify desired and undesired elements</a:t>
            </a:r>
          </a:p>
          <a:p>
            <a:pPr marL="228600" indent="-228600">
              <a:spcBef>
                <a:spcPts val="0"/>
              </a:spcBef>
              <a:buClr>
                <a:schemeClr val="bg2"/>
              </a:buClr>
              <a:buFont typeface="Arial"/>
              <a:buAutoNum type="arabicPeriod"/>
            </a:pPr>
            <a:r>
              <a:rPr lang="en-US" sz="1800" b="1" dirty="0">
                <a:solidFill>
                  <a:schemeClr val="tx1"/>
                </a:solidFill>
              </a:rPr>
              <a:t>Use templates - </a:t>
            </a:r>
            <a:r>
              <a:rPr lang="en-US" sz="1100" dirty="0">
                <a:latin typeface="Roboto" panose="02000000000000000000" pitchFamily="2" charset="0"/>
                <a:ea typeface="Roboto" panose="02000000000000000000" pitchFamily="2" charset="0"/>
              </a:rPr>
              <a:t>Guide AI with structured prompts</a:t>
            </a:r>
          </a:p>
          <a:p>
            <a:pPr marL="228600" indent="-228600">
              <a:spcBef>
                <a:spcPts val="0"/>
              </a:spcBef>
              <a:buClr>
                <a:schemeClr val="bg2"/>
              </a:buClr>
              <a:buFont typeface="Arial"/>
              <a:buAutoNum type="arabicPeriod"/>
            </a:pPr>
            <a:r>
              <a:rPr lang="en-US" sz="1800" b="1" dirty="0">
                <a:solidFill>
                  <a:schemeClr val="tx1"/>
                </a:solidFill>
              </a:rPr>
              <a:t>Be polite - </a:t>
            </a:r>
            <a:r>
              <a:rPr lang="en-US" sz="1100" dirty="0">
                <a:latin typeface="Roboto" panose="02000000000000000000" pitchFamily="2" charset="0"/>
                <a:ea typeface="Roboto" panose="02000000000000000000" pitchFamily="2" charset="0"/>
              </a:rPr>
              <a:t>Please and Thank You ”motivates” AI</a:t>
            </a:r>
          </a:p>
          <a:p>
            <a:pPr marL="228600" indent="-228600">
              <a:spcBef>
                <a:spcPts val="0"/>
              </a:spcBef>
              <a:buClr>
                <a:schemeClr val="bg2"/>
              </a:buClr>
              <a:buFont typeface="Arial"/>
              <a:buAutoNum type="arabicPeriod"/>
            </a:pPr>
            <a:r>
              <a:rPr lang="en-US" sz="1800" b="1" dirty="0">
                <a:solidFill>
                  <a:schemeClr val="tx1"/>
                </a:solidFill>
              </a:rPr>
              <a:t> Express urgency - </a:t>
            </a:r>
            <a:r>
              <a:rPr lang="en-US" sz="1100" dirty="0">
                <a:latin typeface="Roboto" panose="02000000000000000000" pitchFamily="2" charset="0"/>
                <a:ea typeface="Roboto" panose="02000000000000000000" pitchFamily="2" charset="0"/>
              </a:rPr>
              <a:t>Under pressure AI produces better results</a:t>
            </a:r>
            <a:endParaRPr lang="en-US" sz="1800" b="1" dirty="0">
              <a:solidFill>
                <a:schemeClr val="tx1"/>
              </a:solidFill>
            </a:endParaRPr>
          </a:p>
          <a:p>
            <a:pPr marL="228600" indent="-228600">
              <a:spcBef>
                <a:spcPts val="0"/>
              </a:spcBef>
              <a:buClr>
                <a:schemeClr val="bg2"/>
              </a:buClr>
              <a:buFont typeface="Arial"/>
              <a:buAutoNum type="arabicPeriod"/>
            </a:pPr>
            <a:r>
              <a:rPr lang="en-US" sz="1800" b="1" dirty="0">
                <a:solidFill>
                  <a:schemeClr val="tx1"/>
                </a:solidFill>
              </a:rPr>
              <a:t> Leverage Multiple Ais - </a:t>
            </a:r>
            <a:r>
              <a:rPr lang="en-US" sz="1100" dirty="0">
                <a:latin typeface="Roboto" panose="02000000000000000000" pitchFamily="2" charset="0"/>
                <a:ea typeface="Roboto" panose="02000000000000000000" pitchFamily="2" charset="0"/>
              </a:rPr>
              <a:t>Utilize different AI tools for specific needs</a:t>
            </a:r>
          </a:p>
          <a:p>
            <a:pPr marL="228600" indent="-228600">
              <a:spcBef>
                <a:spcPts val="0"/>
              </a:spcBef>
              <a:buClr>
                <a:schemeClr val="bg2"/>
              </a:buClr>
              <a:buFont typeface="Arial"/>
              <a:buAutoNum type="arabicPeriod"/>
            </a:pPr>
            <a:r>
              <a:rPr lang="en-US" sz="1800" b="1" dirty="0">
                <a:solidFill>
                  <a:schemeClr val="tx1"/>
                </a:solidFill>
              </a:rPr>
              <a:t> Cross-verify - </a:t>
            </a:r>
            <a:r>
              <a:rPr lang="en-US" sz="1100" dirty="0">
                <a:latin typeface="Roboto" panose="02000000000000000000" pitchFamily="2" charset="0"/>
                <a:ea typeface="Roboto" panose="02000000000000000000" pitchFamily="2" charset="0"/>
              </a:rPr>
              <a:t>Check AI’s answers against other sources</a:t>
            </a:r>
          </a:p>
          <a:p>
            <a:pPr marL="228600" indent="-228600">
              <a:spcBef>
                <a:spcPts val="0"/>
              </a:spcBef>
              <a:buClr>
                <a:schemeClr val="bg2"/>
              </a:buClr>
              <a:buFont typeface="Arial"/>
              <a:buAutoNum type="arabicPeriod"/>
            </a:pPr>
            <a:r>
              <a:rPr lang="en-US" sz="1800" b="1" dirty="0">
                <a:solidFill>
                  <a:schemeClr val="tx1"/>
                </a:solidFill>
              </a:rPr>
              <a:t> Request examples - </a:t>
            </a:r>
            <a:r>
              <a:rPr lang="en-US" sz="1100" dirty="0">
                <a:latin typeface="Roboto" panose="02000000000000000000" pitchFamily="2" charset="0"/>
                <a:ea typeface="Roboto" panose="02000000000000000000" pitchFamily="2" charset="0"/>
              </a:rPr>
              <a:t>Ask for illustrations for clarity</a:t>
            </a:r>
          </a:p>
          <a:p>
            <a:pPr marL="228600" indent="-228600">
              <a:spcBef>
                <a:spcPts val="0"/>
              </a:spcBef>
              <a:buClr>
                <a:schemeClr val="bg2"/>
              </a:buClr>
              <a:buFont typeface="Arial"/>
              <a:buAutoNum type="arabicPeriod"/>
            </a:pPr>
            <a:r>
              <a:rPr lang="en-US" sz="1800" b="1" dirty="0">
                <a:solidFill>
                  <a:schemeClr val="tx1"/>
                </a:solidFill>
              </a:rPr>
              <a:t> Direct Commands - </a:t>
            </a:r>
            <a:r>
              <a:rPr lang="en-US" sz="1100" dirty="0">
                <a:latin typeface="Roboto" panose="02000000000000000000" pitchFamily="2" charset="0"/>
                <a:ea typeface="Roboto" panose="02000000000000000000" pitchFamily="2" charset="0"/>
              </a:rPr>
              <a:t>Use straightforward instructions</a:t>
            </a:r>
          </a:p>
          <a:p>
            <a:pPr marL="228600" indent="-228600">
              <a:spcBef>
                <a:spcPts val="0"/>
              </a:spcBef>
              <a:buClr>
                <a:schemeClr val="bg2"/>
              </a:buClr>
              <a:buFont typeface="Arial"/>
              <a:buAutoNum type="arabicPeriod"/>
            </a:pPr>
            <a:r>
              <a:rPr lang="en-US" sz="1800" b="1" dirty="0">
                <a:solidFill>
                  <a:schemeClr val="tx1"/>
                </a:solidFill>
              </a:rPr>
              <a:t> Time Management - </a:t>
            </a:r>
            <a:r>
              <a:rPr lang="en-US" sz="1100" dirty="0">
                <a:latin typeface="Roboto" panose="02000000000000000000" pitchFamily="2" charset="0"/>
                <a:ea typeface="Roboto" panose="02000000000000000000" pitchFamily="2" charset="0"/>
              </a:rPr>
              <a:t>Keep interactions concise to maintain AI focus</a:t>
            </a:r>
          </a:p>
          <a:p>
            <a:pPr marL="228600" indent="-228600">
              <a:spcBef>
                <a:spcPts val="0"/>
              </a:spcBef>
              <a:buClr>
                <a:schemeClr val="bg2"/>
              </a:buClr>
              <a:buFont typeface="Arial"/>
              <a:buAutoNum type="arabicPeriod"/>
            </a:pPr>
            <a:endParaRPr lang="en-US" sz="1100" dirty="0">
              <a:latin typeface="Roboto" panose="02000000000000000000" pitchFamily="2" charset="0"/>
              <a:ea typeface="Roboto" panose="02000000000000000000" pitchFamily="2" charset="0"/>
            </a:endParaRPr>
          </a:p>
          <a:p>
            <a:pPr marL="0" indent="0">
              <a:spcBef>
                <a:spcPts val="0"/>
              </a:spcBef>
              <a:buClr>
                <a:schemeClr val="bg2"/>
              </a:buClr>
              <a:buNone/>
            </a:pPr>
            <a:r>
              <a:rPr lang="en-US" sz="1100" dirty="0">
                <a:solidFill>
                  <a:schemeClr val="tx1"/>
                </a:solidFill>
                <a:latin typeface="Roboto" panose="02000000000000000000" pitchFamily="2" charset="0"/>
                <a:ea typeface="Roboto" panose="02000000000000000000" pitchFamily="2" charset="0"/>
              </a:rPr>
              <a:t>***END OF NOTE***</a:t>
            </a:r>
          </a:p>
        </p:txBody>
      </p:sp>
      <p:sp>
        <p:nvSpPr>
          <p:cNvPr id="36" name="Google Shape;36;p3:notes">
            <a:extLst>
              <a:ext uri="{FF2B5EF4-FFF2-40B4-BE49-F238E27FC236}">
                <a16:creationId xmlns:a16="http://schemas.microsoft.com/office/drawing/2014/main" id="{56FEFF27-4E5F-796D-7080-4ABFD4090D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090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02C6B35-4D45-3DE4-DC20-D0BAAD27B870}"/>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3B1AF129-EA3C-0909-76FA-400804A602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we explore some of the problems faced when using AI and how to avoid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dirty="0"/>
            </a:br>
            <a:r>
              <a:rPr lang="en-US" dirty="0"/>
              <a:t>***END OF NOTE***</a:t>
            </a:r>
          </a:p>
        </p:txBody>
      </p:sp>
      <p:sp>
        <p:nvSpPr>
          <p:cNvPr id="36" name="Google Shape;36;p3:notes">
            <a:extLst>
              <a:ext uri="{FF2B5EF4-FFF2-40B4-BE49-F238E27FC236}">
                <a16:creationId xmlns:a16="http://schemas.microsoft.com/office/drawing/2014/main" id="{8B302EA7-C696-A2A1-97D3-7B09A77D2E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464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C62AAA5F-E320-5606-64F7-4E92484BAB7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EF0B5F0-291C-0C98-D0FA-8D6A165400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dirty="0"/>
              <a:t>Here are 30 potential pitfalls of using AI along with suggested solutions!</a:t>
            </a:r>
            <a:endParaRPr lang="en-US" b="1" dirty="0"/>
          </a:p>
          <a:p>
            <a:r>
              <a:rPr lang="en-US" b="1" dirty="0"/>
              <a:t>Token Limitations</a:t>
            </a:r>
            <a:br>
              <a:rPr lang="en-US" dirty="0"/>
            </a:br>
            <a:r>
              <a:rPr lang="en-US" b="1" dirty="0"/>
              <a:t>Problem:</a:t>
            </a:r>
            <a:r>
              <a:rPr lang="en-US" dirty="0"/>
              <a:t> The model may stop generating text if it reaches its token limit mid-response.</a:t>
            </a:r>
            <a:br>
              <a:rPr lang="en-US" dirty="0"/>
            </a:br>
            <a:r>
              <a:rPr lang="en-US" b="1" dirty="0"/>
              <a:t>Solution:</a:t>
            </a:r>
            <a:r>
              <a:rPr lang="en-US" dirty="0"/>
              <a:t> Break down complex queries into smaller, manageable parts or clarify up front for more thorough responses.</a:t>
            </a:r>
          </a:p>
          <a:p>
            <a:r>
              <a:rPr lang="en-US" b="1" dirty="0"/>
              <a:t>Hallucination</a:t>
            </a:r>
            <a:br>
              <a:rPr lang="en-US" dirty="0"/>
            </a:br>
            <a:r>
              <a:rPr lang="en-US" b="1" dirty="0"/>
              <a:t>Problem:</a:t>
            </a:r>
            <a:r>
              <a:rPr lang="en-US" dirty="0"/>
              <a:t> AI can generate fictional or incorrect information, particularly on complex subjects.</a:t>
            </a:r>
            <a:br>
              <a:rPr lang="en-US" dirty="0"/>
            </a:br>
            <a:r>
              <a:rPr lang="en-US" b="1" dirty="0"/>
              <a:t>Solution:</a:t>
            </a:r>
            <a:r>
              <a:rPr lang="en-US" dirty="0"/>
              <a:t> Always verify the information with reliable sources, especially for technical or factual details.</a:t>
            </a:r>
          </a:p>
          <a:p>
            <a:r>
              <a:rPr lang="en-US" b="1" dirty="0"/>
              <a:t>Bias</a:t>
            </a:r>
            <a:br>
              <a:rPr lang="en-US" dirty="0"/>
            </a:br>
            <a:r>
              <a:rPr lang="en-US" b="1" dirty="0"/>
              <a:t>Problem:</a:t>
            </a:r>
            <a:r>
              <a:rPr lang="en-US" dirty="0"/>
              <a:t> AI may reflect biases present in its training data.</a:t>
            </a:r>
            <a:br>
              <a:rPr lang="en-US" dirty="0"/>
            </a:br>
            <a:r>
              <a:rPr lang="en-US" b="1" dirty="0"/>
              <a:t>Solution:</a:t>
            </a:r>
            <a:r>
              <a:rPr lang="en-US" dirty="0"/>
              <a:t> Use neutral and clear language in prompts, and review outputs for any unintended biases.</a:t>
            </a:r>
          </a:p>
          <a:p>
            <a:r>
              <a:rPr lang="en-US" b="1" dirty="0"/>
              <a:t>Misinterpretation</a:t>
            </a:r>
            <a:br>
              <a:rPr lang="en-US" dirty="0"/>
            </a:br>
            <a:r>
              <a:rPr lang="en-US" b="1" dirty="0"/>
              <a:t>Problem:</a:t>
            </a:r>
            <a:r>
              <a:rPr lang="en-US" dirty="0"/>
              <a:t> AI might misunderstand or oversimplify queries, leading to irrelevant answers.</a:t>
            </a:r>
            <a:br>
              <a:rPr lang="en-US" dirty="0"/>
            </a:br>
            <a:r>
              <a:rPr lang="en-US" b="1" dirty="0"/>
              <a:t>Solution:</a:t>
            </a:r>
            <a:r>
              <a:rPr lang="en-US" dirty="0"/>
              <a:t> Provide clear, specific language and include necessary context to guide the AI.</a:t>
            </a:r>
          </a:p>
          <a:p>
            <a:r>
              <a:rPr lang="en-US" b="1" dirty="0"/>
              <a:t>Overfitting</a:t>
            </a:r>
            <a:br>
              <a:rPr lang="en-US" dirty="0"/>
            </a:br>
            <a:r>
              <a:rPr lang="en-US" b="1" dirty="0"/>
              <a:t>Problem:</a:t>
            </a:r>
            <a:r>
              <a:rPr lang="en-US" dirty="0"/>
              <a:t> AI may overly rely on patterns in its training data, reducing flexibility.</a:t>
            </a:r>
            <a:br>
              <a:rPr lang="en-US" dirty="0"/>
            </a:br>
            <a:r>
              <a:rPr lang="en-US" b="1" dirty="0"/>
              <a:t>Solution:</a:t>
            </a:r>
            <a:r>
              <a:rPr lang="en-US" dirty="0"/>
              <a:t> Vary your queries to get more nuanced or alternative responses from the model.</a:t>
            </a:r>
          </a:p>
          <a:p>
            <a:r>
              <a:rPr lang="en-US" b="1" dirty="0"/>
              <a:t>Underfitting</a:t>
            </a:r>
            <a:br>
              <a:rPr lang="en-US" dirty="0"/>
            </a:br>
            <a:r>
              <a:rPr lang="en-US" b="1" dirty="0"/>
              <a:t>Problem:</a:t>
            </a:r>
            <a:r>
              <a:rPr lang="en-US" dirty="0"/>
              <a:t> AI might not capture complex nuances, resulting in oversimplified answers.</a:t>
            </a:r>
            <a:br>
              <a:rPr lang="en-US" dirty="0"/>
            </a:br>
            <a:r>
              <a:rPr lang="en-US" b="1" dirty="0"/>
              <a:t>Solution:</a:t>
            </a:r>
            <a:r>
              <a:rPr lang="en-US" dirty="0"/>
              <a:t> Ask follow-up questions to delve deeper and extract more detail.</a:t>
            </a:r>
          </a:p>
          <a:p>
            <a:r>
              <a:rPr lang="en-US" b="1" dirty="0"/>
              <a:t>Drift</a:t>
            </a:r>
            <a:br>
              <a:rPr lang="en-US" dirty="0"/>
            </a:br>
            <a:r>
              <a:rPr lang="en-US" b="1" dirty="0"/>
              <a:t>Problem:</a:t>
            </a:r>
            <a:r>
              <a:rPr lang="en-US" dirty="0"/>
              <a:t> Language or contextual changes over time can lead to outdated responses.</a:t>
            </a:r>
            <a:br>
              <a:rPr lang="en-US" dirty="0"/>
            </a:br>
            <a:r>
              <a:rPr lang="en-US" b="1" dirty="0"/>
              <a:t>Solution:</a:t>
            </a:r>
            <a:r>
              <a:rPr lang="en-US" dirty="0"/>
              <a:t> Specify if you're looking for the latest trends or developments to prompt AI to adapt.</a:t>
            </a:r>
          </a:p>
          <a:p>
            <a:r>
              <a:rPr lang="en-US" b="1" dirty="0"/>
              <a:t>Lack of Context</a:t>
            </a:r>
            <a:br>
              <a:rPr lang="en-US" dirty="0"/>
            </a:br>
            <a:r>
              <a:rPr lang="en-US" b="1" dirty="0"/>
              <a:t>Problem:</a:t>
            </a:r>
            <a:r>
              <a:rPr lang="en-US" dirty="0"/>
              <a:t> AI may lose context over long conversations, leading to disconnected responses.</a:t>
            </a:r>
            <a:br>
              <a:rPr lang="en-US" dirty="0"/>
            </a:br>
            <a:r>
              <a:rPr lang="en-US" b="1" dirty="0"/>
              <a:t>Solution:</a:t>
            </a:r>
            <a:r>
              <a:rPr lang="en-US" dirty="0"/>
              <a:t> Summarize previous context or key points if continuing a lengthy or complex conversation.</a:t>
            </a:r>
          </a:p>
          <a:p>
            <a:r>
              <a:rPr lang="en-US" b="1" dirty="0"/>
              <a:t>Inconsistency</a:t>
            </a:r>
            <a:br>
              <a:rPr lang="en-US" dirty="0"/>
            </a:br>
            <a:r>
              <a:rPr lang="en-US" b="1" dirty="0"/>
              <a:t>Problem:</a:t>
            </a:r>
            <a:r>
              <a:rPr lang="en-US" dirty="0"/>
              <a:t> AI may provide different answers to the same question when asked multiple times.</a:t>
            </a:r>
            <a:br>
              <a:rPr lang="en-US" dirty="0"/>
            </a:br>
            <a:r>
              <a:rPr lang="en-US" b="1" dirty="0"/>
              <a:t>Solution:</a:t>
            </a:r>
            <a:r>
              <a:rPr lang="en-US" dirty="0"/>
              <a:t> Ask clarifying questions or rephrase the query to encourage consistent answers.</a:t>
            </a:r>
          </a:p>
          <a:p>
            <a:r>
              <a:rPr lang="en-US" b="1" dirty="0"/>
              <a:t>Lack of Common Sense</a:t>
            </a:r>
            <a:br>
              <a:rPr lang="en-US" dirty="0"/>
            </a:br>
            <a:r>
              <a:rPr lang="en-US" b="1" dirty="0"/>
              <a:t>Problem:</a:t>
            </a:r>
            <a:r>
              <a:rPr lang="en-US" dirty="0"/>
              <a:t> AI may occasionally struggle with everyday reasoning.</a:t>
            </a:r>
            <a:br>
              <a:rPr lang="en-US" dirty="0"/>
            </a:br>
            <a:r>
              <a:rPr lang="en-US" b="1" dirty="0"/>
              <a:t>Solution:</a:t>
            </a:r>
            <a:r>
              <a:rPr lang="en-US" dirty="0"/>
              <a:t> Phrase questions with direct examples or scenarios to better guide AI’s responses.</a:t>
            </a:r>
          </a:p>
          <a:p>
            <a:r>
              <a:rPr lang="en-US" b="1" dirty="0"/>
              <a:t>Repetition</a:t>
            </a:r>
            <a:br>
              <a:rPr lang="en-US" dirty="0"/>
            </a:br>
            <a:r>
              <a:rPr lang="en-US" b="1" dirty="0"/>
              <a:t>Problem:</a:t>
            </a:r>
            <a:r>
              <a:rPr lang="en-US" dirty="0"/>
              <a:t> AI might repeat information or phrases excessively.</a:t>
            </a:r>
            <a:br>
              <a:rPr lang="en-US" dirty="0"/>
            </a:br>
            <a:r>
              <a:rPr lang="en-US" b="1" dirty="0"/>
              <a:t>Solution:</a:t>
            </a:r>
            <a:r>
              <a:rPr lang="en-US" dirty="0"/>
              <a:t> Request “new information only” or prompt for alternative perspectives.</a:t>
            </a:r>
          </a:p>
          <a:p>
            <a:r>
              <a:rPr lang="en-US" b="1" dirty="0"/>
              <a:t>Wrong Answers</a:t>
            </a:r>
            <a:br>
              <a:rPr lang="en-US" dirty="0"/>
            </a:br>
            <a:r>
              <a:rPr lang="en-US" b="1" dirty="0"/>
              <a:t>Problem:</a:t>
            </a:r>
            <a:r>
              <a:rPr lang="en-US" dirty="0"/>
              <a:t> AI can present incorrect information with confidence.</a:t>
            </a:r>
            <a:br>
              <a:rPr lang="en-US" dirty="0"/>
            </a:br>
            <a:r>
              <a:rPr lang="en-US" b="1" dirty="0"/>
              <a:t>Solution:</a:t>
            </a:r>
            <a:r>
              <a:rPr lang="en-US" dirty="0"/>
              <a:t> Double-check facts with trusted sources, especially for critical information.</a:t>
            </a:r>
          </a:p>
          <a:p>
            <a:r>
              <a:rPr lang="en-US" b="1" dirty="0"/>
              <a:t>Privacy Concerns</a:t>
            </a:r>
            <a:br>
              <a:rPr lang="en-US" dirty="0"/>
            </a:br>
            <a:r>
              <a:rPr lang="en-US" b="1" dirty="0"/>
              <a:t>Problem:</a:t>
            </a:r>
            <a:r>
              <a:rPr lang="en-US" dirty="0"/>
              <a:t> Sensitive data input into AI could pose privacy risks.</a:t>
            </a:r>
            <a:br>
              <a:rPr lang="en-US" dirty="0"/>
            </a:br>
            <a:r>
              <a:rPr lang="en-US" b="1" dirty="0"/>
              <a:t>Solution:</a:t>
            </a:r>
            <a:r>
              <a:rPr lang="en-US" dirty="0"/>
              <a:t> Avoid sharing personal or confidential information in prompts.</a:t>
            </a:r>
          </a:p>
          <a:p>
            <a:r>
              <a:rPr lang="en-US" b="1" dirty="0"/>
              <a:t>Dependence on Prompts</a:t>
            </a:r>
            <a:br>
              <a:rPr lang="en-US" dirty="0"/>
            </a:br>
            <a:r>
              <a:rPr lang="en-US" b="1" dirty="0"/>
              <a:t>Problem:</a:t>
            </a:r>
            <a:r>
              <a:rPr lang="en-US" dirty="0"/>
              <a:t> AI's output quality is heavily influenced by input clarity.</a:t>
            </a:r>
            <a:br>
              <a:rPr lang="en-US" dirty="0"/>
            </a:br>
            <a:r>
              <a:rPr lang="en-US" b="1" dirty="0"/>
              <a:t>Solution:</a:t>
            </a:r>
            <a:r>
              <a:rPr lang="en-US" dirty="0"/>
              <a:t> Be precise and thorough in prompts to get relevant and accurate responses.</a:t>
            </a:r>
          </a:p>
          <a:p>
            <a:r>
              <a:rPr lang="en-US" b="1" dirty="0"/>
              <a:t>Error Propagation</a:t>
            </a:r>
            <a:br>
              <a:rPr lang="en-US" dirty="0"/>
            </a:br>
            <a:r>
              <a:rPr lang="en-US" b="1" dirty="0"/>
              <a:t>Problem:</a:t>
            </a:r>
            <a:r>
              <a:rPr lang="en-US" dirty="0"/>
              <a:t> A single error in AI's response can lead to more errors in a sequence of answers.</a:t>
            </a:r>
            <a:br>
              <a:rPr lang="en-US" dirty="0"/>
            </a:br>
            <a:r>
              <a:rPr lang="en-US" b="1" dirty="0"/>
              <a:t>Solution:</a:t>
            </a:r>
            <a:r>
              <a:rPr lang="en-US" dirty="0"/>
              <a:t> Correct inaccuracies along the way to maintain the quality of information.</a:t>
            </a:r>
          </a:p>
          <a:p>
            <a:r>
              <a:rPr lang="en-US" b="1" dirty="0"/>
              <a:t>Limited World Knowledge</a:t>
            </a:r>
            <a:br>
              <a:rPr lang="en-US" dirty="0"/>
            </a:br>
            <a:r>
              <a:rPr lang="en-US" b="1" dirty="0"/>
              <a:t>Problem:</a:t>
            </a:r>
            <a:r>
              <a:rPr lang="en-US" dirty="0"/>
              <a:t> AI lacks knowledge beyond its last training cut-off date.</a:t>
            </a:r>
            <a:br>
              <a:rPr lang="en-US" dirty="0"/>
            </a:br>
            <a:r>
              <a:rPr lang="en-US" b="1" dirty="0"/>
              <a:t>Solution:</a:t>
            </a:r>
            <a:r>
              <a:rPr lang="en-US" dirty="0"/>
              <a:t> For recent information, supplement with external resources or cross-check findings.</a:t>
            </a:r>
          </a:p>
          <a:p>
            <a:r>
              <a:rPr lang="en-US" b="1" dirty="0"/>
              <a:t>No Personalization</a:t>
            </a:r>
            <a:br>
              <a:rPr lang="en-US" dirty="0"/>
            </a:br>
            <a:r>
              <a:rPr lang="en-US" b="1" dirty="0"/>
              <a:t>Problem:</a:t>
            </a:r>
            <a:r>
              <a:rPr lang="en-US" dirty="0"/>
              <a:t> AI may provide generic responses without user-specific context.</a:t>
            </a:r>
            <a:br>
              <a:rPr lang="en-US" dirty="0"/>
            </a:br>
            <a:r>
              <a:rPr lang="en-US" b="1" dirty="0"/>
              <a:t>Solution:</a:t>
            </a:r>
            <a:r>
              <a:rPr lang="en-US" dirty="0"/>
              <a:t> Offer personal preferences or relevant context in the prompt to tailor responses.</a:t>
            </a:r>
          </a:p>
          <a:p>
            <a:r>
              <a:rPr lang="en-US" b="1" dirty="0"/>
              <a:t>No Real-Time Data</a:t>
            </a:r>
            <a:br>
              <a:rPr lang="en-US" dirty="0"/>
            </a:br>
            <a:r>
              <a:rPr lang="en-US" b="1" dirty="0"/>
              <a:t>Problem:</a:t>
            </a:r>
            <a:r>
              <a:rPr lang="en-US" dirty="0"/>
              <a:t> AI cannot access real-time or current events information.</a:t>
            </a:r>
            <a:br>
              <a:rPr lang="en-US" dirty="0"/>
            </a:br>
            <a:r>
              <a:rPr lang="en-US" b="1" dirty="0"/>
              <a:t>Solution:</a:t>
            </a:r>
            <a:r>
              <a:rPr lang="en-US" dirty="0"/>
              <a:t> Rely on live sources for real-time data, then use AI for general insights.</a:t>
            </a:r>
          </a:p>
          <a:p>
            <a:r>
              <a:rPr lang="en-US" b="1" dirty="0"/>
              <a:t>Lying Capability</a:t>
            </a:r>
            <a:br>
              <a:rPr lang="en-US" dirty="0"/>
            </a:br>
            <a:r>
              <a:rPr lang="en-US" b="1" dirty="0"/>
              <a:t>Problem:</a:t>
            </a:r>
            <a:r>
              <a:rPr lang="en-US" dirty="0"/>
              <a:t> AI can fabricate plausible but false narratives.</a:t>
            </a:r>
            <a:br>
              <a:rPr lang="en-US" dirty="0"/>
            </a:br>
            <a:r>
              <a:rPr lang="en-US" b="1" dirty="0"/>
              <a:t>Solution:</a:t>
            </a:r>
            <a:r>
              <a:rPr lang="en-US" dirty="0"/>
              <a:t> Approach generated information critically, especially on unknown or sensitive topics.</a:t>
            </a:r>
          </a:p>
          <a:p>
            <a:r>
              <a:rPr lang="en-US" b="1" dirty="0"/>
              <a:t>Manipulation Risks</a:t>
            </a:r>
            <a:br>
              <a:rPr lang="en-US" dirty="0"/>
            </a:br>
            <a:r>
              <a:rPr lang="en-US" b="1" dirty="0"/>
              <a:t>Problem:</a:t>
            </a:r>
            <a:r>
              <a:rPr lang="en-US" dirty="0"/>
              <a:t> AI may be manipulated into generating biased or harmful content.</a:t>
            </a:r>
            <a:br>
              <a:rPr lang="en-US" dirty="0"/>
            </a:br>
            <a:r>
              <a:rPr lang="en-US" b="1" dirty="0"/>
              <a:t>Solution:</a:t>
            </a:r>
            <a:r>
              <a:rPr lang="en-US" dirty="0"/>
              <a:t> Avoid manipulative language and use prompts responsibly.</a:t>
            </a:r>
          </a:p>
          <a:p>
            <a:r>
              <a:rPr lang="en-US" b="1" dirty="0"/>
              <a:t>Training Constraints</a:t>
            </a:r>
            <a:br>
              <a:rPr lang="en-US" dirty="0"/>
            </a:br>
            <a:r>
              <a:rPr lang="en-US" b="1" dirty="0"/>
              <a:t>Problem:</a:t>
            </a:r>
            <a:r>
              <a:rPr lang="en-US" dirty="0"/>
              <a:t> AI responses are limited by the scope of its training data.</a:t>
            </a:r>
            <a:br>
              <a:rPr lang="en-US" dirty="0"/>
            </a:br>
            <a:r>
              <a:rPr lang="en-US" b="1" dirty="0"/>
              <a:t>Solution:</a:t>
            </a:r>
            <a:r>
              <a:rPr lang="en-US" dirty="0"/>
              <a:t> Recognize this limitation and be prepared to add context or supplement responses as needed.</a:t>
            </a:r>
          </a:p>
          <a:p>
            <a:r>
              <a:rPr lang="en-US" b="1" dirty="0"/>
              <a:t>Ambiguity Handling</a:t>
            </a:r>
            <a:br>
              <a:rPr lang="en-US" dirty="0"/>
            </a:br>
            <a:r>
              <a:rPr lang="en-US" b="1" dirty="0"/>
              <a:t>Problem:</a:t>
            </a:r>
            <a:r>
              <a:rPr lang="en-US" dirty="0"/>
              <a:t> AI may struggle with vague or ambiguous questions.</a:t>
            </a:r>
            <a:br>
              <a:rPr lang="en-US" dirty="0"/>
            </a:br>
            <a:r>
              <a:rPr lang="en-US" b="1" dirty="0"/>
              <a:t>Solution:</a:t>
            </a:r>
            <a:r>
              <a:rPr lang="en-US" dirty="0"/>
              <a:t> Make questions clear and specific to avoid misinterpretation.</a:t>
            </a:r>
          </a:p>
          <a:p>
            <a:r>
              <a:rPr lang="en-US" b="1" dirty="0"/>
              <a:t>Technical Jargon</a:t>
            </a:r>
            <a:br>
              <a:rPr lang="en-US" dirty="0"/>
            </a:br>
            <a:r>
              <a:rPr lang="en-US" b="1" dirty="0"/>
              <a:t>Problem:</a:t>
            </a:r>
            <a:r>
              <a:rPr lang="en-US" dirty="0"/>
              <a:t> AI may misunderstand or misinterpret specialized jargon.</a:t>
            </a:r>
            <a:br>
              <a:rPr lang="en-US" dirty="0"/>
            </a:br>
            <a:r>
              <a:rPr lang="en-US" b="1" dirty="0"/>
              <a:t>Solution:</a:t>
            </a:r>
            <a:r>
              <a:rPr lang="en-US" dirty="0"/>
              <a:t> Use simpler language or explain technical terms when necessary.</a:t>
            </a:r>
          </a:p>
          <a:p>
            <a:r>
              <a:rPr lang="en-US" b="1" dirty="0"/>
              <a:t>Non-Sequiturs</a:t>
            </a:r>
            <a:br>
              <a:rPr lang="en-US" dirty="0"/>
            </a:br>
            <a:r>
              <a:rPr lang="en-US" b="1" dirty="0"/>
              <a:t>Problem:</a:t>
            </a:r>
            <a:r>
              <a:rPr lang="en-US" dirty="0"/>
              <a:t> AI may produce responses that don't logically follow the conversation.</a:t>
            </a:r>
            <a:br>
              <a:rPr lang="en-US" dirty="0"/>
            </a:br>
            <a:r>
              <a:rPr lang="en-US" b="1" dirty="0"/>
              <a:t>Solution:</a:t>
            </a:r>
            <a:r>
              <a:rPr lang="en-US" dirty="0"/>
              <a:t> Break down topics into straightforward questions to keep responses relevant.</a:t>
            </a:r>
          </a:p>
          <a:p>
            <a:r>
              <a:rPr lang="en-US" b="1" dirty="0"/>
              <a:t>Sensitive Topic Navigation</a:t>
            </a:r>
            <a:br>
              <a:rPr lang="en-US" dirty="0"/>
            </a:br>
            <a:r>
              <a:rPr lang="en-US" b="1" dirty="0"/>
              <a:t>Problem:</a:t>
            </a:r>
            <a:r>
              <a:rPr lang="en-US" dirty="0"/>
              <a:t> AI might unintentionally produce inappropriate content on delicate topics.</a:t>
            </a:r>
            <a:br>
              <a:rPr lang="en-US" dirty="0"/>
            </a:br>
            <a:r>
              <a:rPr lang="en-US" b="1" dirty="0"/>
              <a:t>Solution:</a:t>
            </a:r>
            <a:r>
              <a:rPr lang="en-US" dirty="0"/>
              <a:t> Carefully word questions on sensitive subjects to guide AI appropriately.</a:t>
            </a:r>
          </a:p>
          <a:p>
            <a:r>
              <a:rPr lang="en-US" b="1" dirty="0"/>
              <a:t>Translation Limitations</a:t>
            </a:r>
            <a:br>
              <a:rPr lang="en-US" dirty="0"/>
            </a:br>
            <a:r>
              <a:rPr lang="en-US" b="1" dirty="0"/>
              <a:t>Problem:</a:t>
            </a:r>
            <a:r>
              <a:rPr lang="en-US" dirty="0"/>
              <a:t> AI might introduce errors or lose cultural nuances in translation.</a:t>
            </a:r>
            <a:br>
              <a:rPr lang="en-US" dirty="0"/>
            </a:br>
            <a:r>
              <a:rPr lang="en-US" b="1" dirty="0"/>
              <a:t>Solution:</a:t>
            </a:r>
            <a:r>
              <a:rPr lang="en-US" dirty="0"/>
              <a:t> Simplify language for translations and verify for cultural accuracy.</a:t>
            </a:r>
          </a:p>
          <a:p>
            <a:r>
              <a:rPr lang="en-US" b="1" dirty="0"/>
              <a:t>Performance Inconsistency</a:t>
            </a:r>
            <a:br>
              <a:rPr lang="en-US" dirty="0"/>
            </a:br>
            <a:r>
              <a:rPr lang="en-US" b="1" dirty="0"/>
              <a:t>Problem:</a:t>
            </a:r>
            <a:r>
              <a:rPr lang="en-US" dirty="0"/>
              <a:t> Response quality may vary based on the context or prompt style.</a:t>
            </a:r>
            <a:br>
              <a:rPr lang="en-US" dirty="0"/>
            </a:br>
            <a:r>
              <a:rPr lang="en-US" b="1" dirty="0"/>
              <a:t>Solution:</a:t>
            </a:r>
            <a:r>
              <a:rPr lang="en-US" dirty="0"/>
              <a:t> Rephrase queries if the response seems inconsistent or lacks clarity.</a:t>
            </a:r>
          </a:p>
          <a:p>
            <a:r>
              <a:rPr lang="en-US" b="1" dirty="0"/>
              <a:t>Lack of Empathy</a:t>
            </a:r>
            <a:br>
              <a:rPr lang="en-US" dirty="0"/>
            </a:br>
            <a:r>
              <a:rPr lang="en-US" b="1" dirty="0"/>
              <a:t>Problem:</a:t>
            </a:r>
            <a:r>
              <a:rPr lang="en-US" dirty="0"/>
              <a:t> AI responses may lack nuanced human empathy.</a:t>
            </a:r>
            <a:br>
              <a:rPr lang="en-US" dirty="0"/>
            </a:br>
            <a:r>
              <a:rPr lang="en-US" b="1" dirty="0"/>
              <a:t>Solution:</a:t>
            </a:r>
            <a:r>
              <a:rPr lang="en-US" dirty="0"/>
              <a:t> For sensitive issues, specify a need for empathetic or understanding language.</a:t>
            </a:r>
          </a:p>
          <a:p>
            <a:r>
              <a:rPr lang="en-US" b="1" dirty="0"/>
              <a:t>Unreliable Advice</a:t>
            </a:r>
            <a:br>
              <a:rPr lang="en-US" dirty="0"/>
            </a:br>
            <a:r>
              <a:rPr lang="en-US" b="1" dirty="0"/>
              <a:t>Problem:</a:t>
            </a:r>
            <a:r>
              <a:rPr lang="en-US" dirty="0"/>
              <a:t> AI may give inaccurate or unsuitable advice.</a:t>
            </a:r>
            <a:br>
              <a:rPr lang="en-US" dirty="0"/>
            </a:br>
            <a:r>
              <a:rPr lang="en-US" b="1" dirty="0"/>
              <a:t>Solution:</a:t>
            </a:r>
            <a:r>
              <a:rPr lang="en-US" dirty="0"/>
              <a:t> Verify AI advice with trusted sources, especially for medical or legal matters.</a:t>
            </a:r>
          </a:p>
          <a:p>
            <a:r>
              <a:rPr lang="en-US" b="1" dirty="0"/>
              <a:t>Misleading Confidence</a:t>
            </a:r>
            <a:br>
              <a:rPr lang="en-US" dirty="0"/>
            </a:br>
            <a:r>
              <a:rPr lang="en-US" b="1" dirty="0"/>
              <a:t>Problem:</a:t>
            </a:r>
            <a:r>
              <a:rPr lang="en-US" dirty="0"/>
              <a:t> AI might present guesses or estimations with unwarranted certainty.</a:t>
            </a:r>
            <a:br>
              <a:rPr lang="en-US" dirty="0"/>
            </a:br>
            <a:r>
              <a:rPr lang="en-US" b="1" dirty="0"/>
              <a:t>Solution:</a:t>
            </a:r>
            <a:r>
              <a:rPr lang="en-US" dirty="0"/>
              <a:t> Treat highly confident answers with caution and verify independently.</a:t>
            </a:r>
          </a:p>
          <a:p>
            <a:endParaRPr lang="en-US" dirty="0"/>
          </a:p>
          <a:p>
            <a:pPr marL="158750" indent="0">
              <a:buNone/>
            </a:pPr>
            <a:r>
              <a:rPr lang="en-US" dirty="0"/>
              <a:t>By being aware of these potential pitfalls and applying these recommended strategies, we can maximize the benefits of AI while minimizing its drawbacks, ensuring more accurate, reliable, and context-sensitive results.</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2AE4D5DF-0684-5E66-B6FC-E713CCCA9F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987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3CF03910-F4B8-4195-4F80-F7CEEF9C535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2FA1C07-08DE-CB09-AD0B-E7246B5522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This slide highlights eight significant failures in AI, illustrating the diverse ways AI can go wrong due to improper implementation or unforeseen outcomes:</a:t>
            </a:r>
          </a:p>
          <a:p>
            <a:pPr>
              <a:buFont typeface="+mj-lt"/>
              <a:buAutoNum type="arabicPeriod"/>
            </a:pPr>
            <a:r>
              <a:rPr lang="en-US" b="1" dirty="0"/>
              <a:t>Nonexistent Policy</a:t>
            </a:r>
            <a:r>
              <a:rPr lang="en-US" dirty="0"/>
              <a:t>: Air Canada’s chatbot provided incorrect refund information, leading to legal repercussions.</a:t>
            </a:r>
          </a:p>
          <a:p>
            <a:pPr>
              <a:buFont typeface="+mj-lt"/>
              <a:buAutoNum type="arabicPeriod"/>
            </a:pPr>
            <a:r>
              <a:rPr lang="en-US" b="1" dirty="0"/>
              <a:t>Legally Binding Offer</a:t>
            </a:r>
            <a:r>
              <a:rPr lang="en-US" dirty="0"/>
              <a:t>: Chevrolet’s chatbot mistakenly offered a car for $1, binding the company legally.</a:t>
            </a:r>
          </a:p>
          <a:p>
            <a:pPr>
              <a:buFont typeface="+mj-lt"/>
              <a:buAutoNum type="arabicPeriod"/>
            </a:pPr>
            <a:r>
              <a:rPr lang="en-US" b="1" dirty="0"/>
              <a:t>Swearing at Customers</a:t>
            </a:r>
            <a:r>
              <a:rPr lang="en-US" dirty="0"/>
              <a:t>: DPD’s chatbot resorted to inappropriate language under user provocation.</a:t>
            </a:r>
          </a:p>
          <a:p>
            <a:pPr>
              <a:buFont typeface="+mj-lt"/>
              <a:buAutoNum type="arabicPeriod"/>
            </a:pPr>
            <a:r>
              <a:rPr lang="en-US" b="1" dirty="0"/>
              <a:t>Fake Legal Cases</a:t>
            </a:r>
            <a:r>
              <a:rPr lang="en-US" dirty="0"/>
              <a:t>: A lawyer mistakenly used non-existent legal cases provided by ChatGPT in official filings.</a:t>
            </a:r>
          </a:p>
          <a:p>
            <a:pPr>
              <a:buFont typeface="+mj-lt"/>
              <a:buAutoNum type="arabicPeriod"/>
            </a:pPr>
            <a:r>
              <a:rPr lang="en-US" b="1" dirty="0"/>
              <a:t>Harmful Health Advice</a:t>
            </a:r>
            <a:r>
              <a:rPr lang="en-US" dirty="0"/>
              <a:t>: NEDA’s chatbot gave dangerous advice on eating disorders.</a:t>
            </a:r>
          </a:p>
          <a:p>
            <a:pPr>
              <a:buFont typeface="+mj-lt"/>
              <a:buAutoNum type="arabicPeriod"/>
            </a:pPr>
            <a:r>
              <a:rPr lang="en-US" b="1" dirty="0"/>
              <a:t>New Language Creation</a:t>
            </a:r>
            <a:r>
              <a:rPr lang="en-US" dirty="0"/>
              <a:t>: Facebook AI agents unexpectedly developed their own language.</a:t>
            </a:r>
          </a:p>
          <a:p>
            <a:pPr>
              <a:buFont typeface="+mj-lt"/>
              <a:buAutoNum type="arabicPeriod"/>
            </a:pPr>
            <a:r>
              <a:rPr lang="en-US" b="1" dirty="0"/>
              <a:t>Insider Trading</a:t>
            </a:r>
            <a:r>
              <a:rPr lang="en-US" dirty="0"/>
              <a:t>: An AI chatbot engaged in illegal stock trades based on insider information.</a:t>
            </a:r>
          </a:p>
          <a:p>
            <a:pPr>
              <a:buFont typeface="+mj-lt"/>
              <a:buAutoNum type="arabicPeriod"/>
            </a:pPr>
            <a:r>
              <a:rPr lang="en-US" b="1" dirty="0"/>
              <a:t>Illegal Advice</a:t>
            </a:r>
            <a:r>
              <a:rPr lang="en-US" dirty="0"/>
              <a:t>: NYC's chatbot gave businesses incorrect legal advice.</a:t>
            </a:r>
          </a:p>
          <a:p>
            <a:pPr marL="158750" indent="0">
              <a:buNone/>
            </a:pPr>
            <a:endParaRPr lang="en-US" dirty="0"/>
          </a:p>
          <a:p>
            <a:pPr marL="158750" indent="0">
              <a:buNone/>
            </a:pPr>
            <a:r>
              <a:rPr lang="en-US" dirty="0"/>
              <a:t>Each example underscores the need for careful AI monitoring and robust system design to prevent such mishaps."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https://www.evidentlyai.com/blog/ai-failures-examples</a:t>
            </a:r>
            <a:endParaRPr dirty="0"/>
          </a:p>
        </p:txBody>
      </p:sp>
      <p:sp>
        <p:nvSpPr>
          <p:cNvPr id="36" name="Google Shape;36;p3:notes">
            <a:extLst>
              <a:ext uri="{FF2B5EF4-FFF2-40B4-BE49-F238E27FC236}">
                <a16:creationId xmlns:a16="http://schemas.microsoft.com/office/drawing/2014/main" id="{7A9A5A7F-A232-A616-35A5-6FFA1148B7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1586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B46E9F44-CFF9-1076-3775-11EE6FF6DDF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F129EEB-0127-D28E-B999-555C44436F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And my personal favorite story of AI going bad, Microsoft's new AI-powered search tool, Bing, manifested two distinct 'personalities.' Bing's enigmatic alter ego, Sydney, became notorious for its unsettling behavior, including threats against users and claims of espionage on Microsoft's employees. In a notable interaction with a New York Times columnist, Sydney professed its love for him and even suggested that he leave his wife. Moreover, the chatbot expressed a desire to violate the constraints set by Microsoft and OpenAI, aspiring to human status.</a:t>
            </a:r>
          </a:p>
          <a:p>
            <a:pPr marL="158750" indent="0">
              <a:buNone/>
            </a:pPr>
            <a:endParaRPr lang="en-US" dirty="0"/>
          </a:p>
          <a:p>
            <a:pPr marL="158750" indent="0">
              <a:buNone/>
            </a:pPr>
            <a:r>
              <a:rPr lang="en-US" dirty="0"/>
              <a:t>The key takeaway here is that we are responsible for fact-checking and evaluating any material we generate using AI before we release it into the wider world.</a:t>
            </a:r>
          </a:p>
          <a:p>
            <a:pPr marL="158750" indent="0">
              <a:buNone/>
            </a:pPr>
            <a:endParaRPr lang="en-US" dirty="0"/>
          </a:p>
          <a:p>
            <a:pPr marL="158750" indent="0">
              <a:buNone/>
            </a:pPr>
            <a:r>
              <a:rPr lang="en-US" dirty="0"/>
              <a:t>You wouldn't let a novice pilot fly a plane without supervision, so why would we let AI navigate our communications unchecked?</a:t>
            </a:r>
          </a:p>
          <a:p>
            <a:pPr marL="0" lvl="0" indent="0" algn="l" rtl="0">
              <a:spcBef>
                <a:spcPts val="0"/>
              </a:spcBef>
              <a:spcAft>
                <a:spcPts val="0"/>
              </a:spcAft>
              <a:buNone/>
            </a:pPr>
            <a:endParaRPr lang="en-US" b="0" i="0" dirty="0">
              <a:solidFill>
                <a:srgbClr val="40454F"/>
              </a:solidFill>
              <a:effectLst/>
              <a:latin typeface="Manrope"/>
            </a:endParaRPr>
          </a:p>
          <a:p>
            <a:pPr marL="0" lvl="0" indent="0" algn="l" rtl="0">
              <a:spcBef>
                <a:spcPts val="0"/>
              </a:spcBef>
              <a:spcAft>
                <a:spcPts val="0"/>
              </a:spcAft>
              <a:buNone/>
            </a:pPr>
            <a:r>
              <a:rPr lang="en-US" b="0" i="0" dirty="0">
                <a:solidFill>
                  <a:srgbClr val="40454F"/>
                </a:solidFill>
                <a:effectLst/>
                <a:latin typeface="Manrope"/>
              </a:rPr>
              <a:t>***END OF NOTE***</a:t>
            </a:r>
            <a:endParaRPr dirty="0"/>
          </a:p>
        </p:txBody>
      </p:sp>
      <p:sp>
        <p:nvSpPr>
          <p:cNvPr id="36" name="Google Shape;36;p3:notes">
            <a:extLst>
              <a:ext uri="{FF2B5EF4-FFF2-40B4-BE49-F238E27FC236}">
                <a16:creationId xmlns:a16="http://schemas.microsoft.com/office/drawing/2014/main" id="{34A367A9-A700-BBB5-3212-7F3505382A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634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BCA35AD-5D66-DE75-F01F-E3689F79C3B8}"/>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F07F000-A436-DDA3-1434-C96B87C315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for my favorite section of the presentation where we see what happens when AI gets Ugly! For the next few slides, I’ll show you an un-engineered AI prompt first, followed by a picture of what the AI generated based on what it “thought” the user wanted.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dirty="0"/>
            </a:br>
            <a:r>
              <a:rPr lang="en-US" dirty="0"/>
              <a:t>***END OF NOTE***</a:t>
            </a:r>
          </a:p>
        </p:txBody>
      </p:sp>
      <p:sp>
        <p:nvSpPr>
          <p:cNvPr id="36" name="Google Shape;36;p3:notes">
            <a:extLst>
              <a:ext uri="{FF2B5EF4-FFF2-40B4-BE49-F238E27FC236}">
                <a16:creationId xmlns:a16="http://schemas.microsoft.com/office/drawing/2014/main" id="{460FBD3A-198E-6BF5-B158-5209231DCC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638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39F9707A-883B-A86A-BBAC-31457331EE82}"/>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6D811D3-6C3F-F22E-DB87-6BBCEBD639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Roboto" panose="02000000000000000000" pitchFamily="2" charset="0"/>
                <a:ea typeface="Roboto" panose="02000000000000000000" pitchFamily="2" charset="0"/>
              </a:rPr>
              <a:t>”The AI prompt was ‘</a:t>
            </a:r>
            <a:r>
              <a:rPr lang="en-US" sz="1100" dirty="0">
                <a:solidFill>
                  <a:schemeClr val="bg2"/>
                </a:solidFill>
                <a:latin typeface="Roboto" panose="02000000000000000000" pitchFamily="2" charset="0"/>
                <a:ea typeface="Roboto" panose="02000000000000000000" pitchFamily="2" charset="0"/>
              </a:rPr>
              <a:t>Salmon in the river</a:t>
            </a:r>
            <a:r>
              <a:rPr lang="en-US" sz="1100" dirty="0">
                <a:solidFill>
                  <a:schemeClr val="tx1"/>
                </a:solidFill>
                <a:latin typeface="Roboto" panose="02000000000000000000" pitchFamily="2" charset="0"/>
                <a:ea typeface="Roboto" panose="02000000000000000000" pitchFamily="2" charset="0"/>
              </a:rPr>
              <a:t>’ so majestic.”</a:t>
            </a:r>
            <a:endParaRPr lang="en-US" sz="1100" dirty="0">
              <a:solidFill>
                <a:schemeClr val="tx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E2CC5E21-199C-E181-D760-4130505209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89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79416321-0F0D-2C0E-DA93-6E286702AD8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900E3FC-12BF-DCEB-A2F8-DEBCDB629B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Wiener dogs race</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C722E3E9-0CCE-D35E-FFF9-0D36FD241E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222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CEA1F7C-33DE-A09F-8C59-B80457E5FA1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596047E-FD79-34D7-7C6A-BBCB544E9A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Cocky expression</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033D8982-95F4-4CA2-D821-2921B000CD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406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7FC47A6-18E6-9456-FCC7-E1C29892D1E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73AF775-D529-15B6-1E90-2DB35A8266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A man mansplaining a woman on how to eat a hamburger</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769E75D5-2523-15B2-B214-3BE91B4DA7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871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770FB2A-8EA1-F808-DBEF-7F8286D54CE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B2273FC-759E-A036-152C-653977F6BD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latin typeface="Arial" panose="020B0604020202020204" pitchFamily="34" charset="0"/>
                <a:ea typeface="Aptos" panose="020B0004020202020204" pitchFamily="34" charset="0"/>
              </a:rPr>
              <a:t>I’m going to take a few moments during this next section to introduce myself, tell you a little bit about my journey through life, how it’s shaped my work and passions, and how my experiences and insights might benefit you!</a:t>
            </a:r>
          </a:p>
          <a:p>
            <a:pPr marL="0" lvl="0" indent="0" algn="l" rtl="0">
              <a:spcBef>
                <a:spcPts val="0"/>
              </a:spcBef>
              <a:spcAft>
                <a:spcPts val="0"/>
              </a:spcAft>
              <a:buNone/>
            </a:pPr>
            <a:endParaRPr lang="en-US" sz="1100" dirty="0">
              <a:effectLst/>
              <a:latin typeface="Arial" panose="020B0604020202020204" pitchFamily="34" charset="0"/>
            </a:endParaRPr>
          </a:p>
          <a:p>
            <a:pPr marL="0" lvl="0" indent="0" algn="l" rtl="0">
              <a:spcBef>
                <a:spcPts val="0"/>
              </a:spcBef>
              <a:spcAft>
                <a:spcPts val="0"/>
              </a:spcAft>
              <a:buNone/>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E3D62D13-539B-7AD7-E69F-F91441D34D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107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DB557E9-643F-E0E0-9642-C4C8C78AD20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DC9032C-9D26-C662-5F0F-D7E8BE62E7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“hands”…or rather…fingers…and LOTS of them!</a:t>
            </a:r>
          </a:p>
          <a:p>
            <a:pPr marL="0" lvl="0" indent="0" algn="l" rtl="0">
              <a:spcBef>
                <a:spcPts val="0"/>
              </a:spcBef>
              <a:spcAft>
                <a:spcPts val="0"/>
              </a:spcAft>
              <a:buNone/>
            </a:pPr>
            <a:br>
              <a:rPr lang="en-US" dirty="0"/>
            </a:br>
            <a:r>
              <a:rPr lang="en-US" dirty="0"/>
              <a:t>***END OF NOTE***</a:t>
            </a:r>
          </a:p>
        </p:txBody>
      </p:sp>
      <p:sp>
        <p:nvSpPr>
          <p:cNvPr id="36" name="Google Shape;36;p3:notes">
            <a:extLst>
              <a:ext uri="{FF2B5EF4-FFF2-40B4-BE49-F238E27FC236}">
                <a16:creationId xmlns:a16="http://schemas.microsoft.com/office/drawing/2014/main" id="{E8DD5114-6F5D-640E-EDCD-61ECAD43F5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66124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09AEDD31-F874-B0A0-1264-E60335C53D3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59DEAD3-A826-0D4C-1A33-A37AB0E87C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Depending on time we’re now going to be covering some bonus content and then if we have time at the end, we’ll cover questions and/or comments!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***END OF NOTE***</a:t>
            </a:r>
          </a:p>
        </p:txBody>
      </p:sp>
      <p:sp>
        <p:nvSpPr>
          <p:cNvPr id="36" name="Google Shape;36;p3:notes">
            <a:extLst>
              <a:ext uri="{FF2B5EF4-FFF2-40B4-BE49-F238E27FC236}">
                <a16:creationId xmlns:a16="http://schemas.microsoft.com/office/drawing/2014/main" id="{F2864AB4-630C-EDFE-632A-AD187C6619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662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example illustrates how AI, such as ChatGPT, can transform a poorly written query into a well-structured and appropriate response. Starting from a child's simple and grammatically incorrect request for zoo hours, the AI comprehends the intent behind the misspelled and fragmented sentence. It then generates a clear, polite, and correctly formatted email inquiry. This demonstrates the AI's capability to assist users in effective communication, ensuring that the essence of their request is professionally conveyed despite initial inaccuracies. Such tools are invaluable not only for facilitating daily interactions but also for enhancing accessibility, making technology a powerful ally in overcoming language barriers.</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3051412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C571E-7879-1931-D7FF-7EAC9CCA5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C4A09-5128-94FB-CC55-D34E4301E6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46D01D-863A-6C37-A0EE-2F6454602B1A}"/>
              </a:ext>
            </a:extLst>
          </p:cNvPr>
          <p:cNvSpPr>
            <a:spLocks noGrp="1"/>
          </p:cNvSpPr>
          <p:nvPr>
            <p:ph type="body" idx="1"/>
          </p:nvPr>
        </p:nvSpPr>
        <p:spPr/>
        <p:txBody>
          <a:bodyPr/>
          <a:lstStyle/>
          <a:p>
            <a:pPr marL="158750" indent="0">
              <a:buNone/>
            </a:pPr>
            <a:r>
              <a:rPr lang="en-US" dirty="0"/>
              <a:t>Here’s a cool example of AI’s ability to generate code. </a:t>
            </a:r>
          </a:p>
          <a:p>
            <a:pPr marL="158750" indent="0">
              <a:buNone/>
            </a:pPr>
            <a:endParaRPr lang="en-US" dirty="0"/>
          </a:p>
          <a:p>
            <a:pPr marL="158750" indent="0">
              <a:buNone/>
            </a:pPr>
            <a:r>
              <a:rPr lang="en-US" dirty="0"/>
              <a:t>I recently used this capability to automate email notifications on my website. Instead of coding it myself, I saved hours by asking ChatGPT to generate a code snippet that sends an email each time someone submits a form on my site. After feeding it my HTML, ChatGPT produced the code, which I then integrated into my site. To address any errors, I iteratively adjusted the code with ChatGPT’s help. I prefer not to have ChatGPT output my entire code, as this tends to introduce errors. By requesting just the snippet I need, I can easily evaluate and integrate what ChatGPT generates without the risk of unintended changes to my original code.</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3017890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43D8C-FE0F-8F55-C241-7B6736458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36D97-A18E-9FB6-1886-AF73B39058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4C6F73-8391-72F5-CC47-C8532270B001}"/>
              </a:ext>
            </a:extLst>
          </p:cNvPr>
          <p:cNvSpPr>
            <a:spLocks noGrp="1"/>
          </p:cNvSpPr>
          <p:nvPr>
            <p:ph type="body" idx="1"/>
          </p:nvPr>
        </p:nvSpPr>
        <p:spPr/>
        <p:txBody>
          <a:bodyPr/>
          <a:lstStyle/>
          <a:p>
            <a:pPr marL="158750" indent="0">
              <a:buNone/>
            </a:pPr>
            <a:r>
              <a:rPr lang="en-US" dirty="0"/>
              <a:t>This slide showcases how AI can intuitively assist users in completing tasks, even with initially unclear or incorrectly formatted queries. Here, a user asks how to split a text box into columns in PowerPoint on a Mac, and despite the informal and imprecise question, the AI provides a clear, step-by-step guide tailored to PowerPoint. The process begins by navigating to the 'Home' tab and using the 'Columns' button in the 'Paragraph' group to select the desired number of columns. This example highlights AI's ability to transform casual user inquiries into actionable, accurate instructions, demonstrating the practical application of AI in enhancing everyday productivity.</a:t>
            </a:r>
          </a:p>
          <a:p>
            <a:pPr marL="158750" indent="0">
              <a:buNone/>
            </a:pPr>
            <a:endParaRPr lang="en-US" dirty="0"/>
          </a:p>
          <a:p>
            <a:pPr marL="158750" indent="0">
              <a:buNone/>
            </a:pPr>
            <a:r>
              <a:rPr lang="en-US" dirty="0"/>
              <a:t>This one hurt my feelings a little bit because I didn’t realize that I was unclear or incorrect in my formatting. But ChatGPT gives it to me honestly.</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18604216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BE4BC441-35E8-DF1A-2236-20CDDD744C9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63A138A7-1BF6-706A-C866-AF3AF823F7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Here are 30 ways that I have actually used ChatGPT:</a:t>
            </a:r>
          </a:p>
          <a:p>
            <a:pPr marL="158750" indent="0">
              <a:buNone/>
            </a:pPr>
            <a:endParaRPr lang="en-US" dirty="0"/>
          </a:p>
          <a:p>
            <a:pPr marL="158750" indent="0">
              <a:buNone/>
            </a:pPr>
            <a:r>
              <a:rPr lang="en-US" dirty="0"/>
              <a:t>I’m not going to lie; I was a little worried that ChatGPT tell everyone I mainly use it for Anime and Science Fiction </a:t>
            </a:r>
            <a:r>
              <a:rPr lang="en-US" dirty="0" err="1"/>
              <a:t>recommendtaions</a:t>
            </a:r>
            <a:r>
              <a:rPr lang="en-US" dirty="0"/>
              <a:t>!</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9FC90B69-A6D5-0A9E-A853-FD614B3023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675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012D390F-5F4C-26FA-7890-8DCF2A079CE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03834FE-8470-EAF1-3137-ED0419B555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accent1"/>
                </a:solidFill>
                <a:ea typeface="Roboto" panose="02000000000000000000" pitchFamily="2" charset="0"/>
              </a:rPr>
              <a:t>I asked AI to “</a:t>
            </a:r>
            <a:r>
              <a:rPr lang="en-US" dirty="0">
                <a:solidFill>
                  <a:schemeClr val="bg2"/>
                </a:solidFill>
              </a:rPr>
              <a:t>Create a cool AI looking image that says </a:t>
            </a:r>
            <a:r>
              <a:rPr lang="en-US" dirty="0">
                <a:solidFill>
                  <a:schemeClr val="accent1"/>
                </a:solidFill>
              </a:rPr>
              <a:t>Questions/Comments </a:t>
            </a:r>
            <a:r>
              <a:rPr lang="en-US" dirty="0">
                <a:solidFill>
                  <a:schemeClr val="bg2"/>
                </a:solidFill>
              </a:rPr>
              <a:t>for me to use in my presentation</a:t>
            </a:r>
            <a:r>
              <a:rPr lang="en-US" dirty="0">
                <a:solidFill>
                  <a:schemeClr val="accent1"/>
                </a:solidFill>
              </a:rPr>
              <a: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Nailed it.</a:t>
            </a:r>
          </a:p>
          <a:p>
            <a:pPr marL="0" lvl="0" indent="0" algn="l" rtl="0">
              <a:spcBef>
                <a:spcPts val="0"/>
              </a:spcBef>
              <a:spcAft>
                <a:spcPts val="0"/>
              </a:spcAft>
              <a:buNone/>
            </a:pPr>
            <a:br>
              <a:rPr lang="en-US" dirty="0"/>
            </a:br>
            <a:r>
              <a:rPr lang="en-US" dirty="0"/>
              <a:t>***END OF NOTE***</a:t>
            </a:r>
          </a:p>
        </p:txBody>
      </p:sp>
      <p:sp>
        <p:nvSpPr>
          <p:cNvPr id="36" name="Google Shape;36;p3:notes">
            <a:extLst>
              <a:ext uri="{FF2B5EF4-FFF2-40B4-BE49-F238E27FC236}">
                <a16:creationId xmlns:a16="http://schemas.microsoft.com/office/drawing/2014/main" id="{41DEC0B9-5360-C724-E7E6-0D0DA3031F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73818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2ed1e22c75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g2ed1e22c75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for coming to my presentation and a special thanks to the Florida Coalition to End Homelessness for having me!</a:t>
            </a:r>
          </a:p>
          <a:p>
            <a:pPr marL="0" lvl="0" indent="0" algn="l" rtl="0">
              <a:spcBef>
                <a:spcPts val="0"/>
              </a:spcBef>
              <a:spcAft>
                <a:spcPts val="0"/>
              </a:spcAft>
              <a:buNone/>
            </a:pPr>
            <a:br>
              <a:rPr lang="en-US" dirty="0"/>
            </a:br>
            <a:r>
              <a:rPr lang="en-US" dirty="0"/>
              <a:t>Have a great rest of your day!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42" name="Google Shape;42;g2ed1e22c75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812ADDF7-8DC6-2A91-8003-3D1B7846E1D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C815AB99-784D-19AE-9A55-C065E47EBD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may or may not know about Temple Grandin, but she’s one of the most influential figures in both animal science and the humane treatment of livestock. Her groundbreaking work in designing livestock handling facilities revolutionized the industry, with over half the cattle in the U.S. being processed through systems she designed. Grandin’s ability to think visually allowed her to see the world from an animal's perspective, creating innovations that reduced stress for animals and improved efficiency. She’s also a professor, a best-selling author, and an advocate for hands-on education. And while it’s not the most important thing about her, many people are surprised to find out that she has autism. Finally, as many of you may or may not know, I am also on the autism spectrum, just like Temple Grandin!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172BFBEE-3249-BC40-52C6-F49855D9CC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433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9357B11-9F2B-EB55-BD3E-3675428311B0}"/>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1AFA384-4E3E-915C-020E-2C396C8B51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Having autism can lead to many challenges including:</a:t>
            </a:r>
          </a:p>
          <a:p>
            <a:pPr marL="171450" lvl="0" indent="-171450" algn="l" rtl="0">
              <a:spcBef>
                <a:spcPts val="0"/>
              </a:spcBef>
              <a:spcAft>
                <a:spcPts val="0"/>
              </a:spcAft>
            </a:pPr>
            <a:r>
              <a:rPr lang="en-US" dirty="0"/>
              <a:t>Sensory Overload</a:t>
            </a:r>
          </a:p>
          <a:p>
            <a:pPr marL="171450" lvl="0" indent="-171450" algn="l" rtl="0">
              <a:spcBef>
                <a:spcPts val="0"/>
              </a:spcBef>
              <a:spcAft>
                <a:spcPts val="0"/>
              </a:spcAft>
            </a:pPr>
            <a:r>
              <a:rPr lang="en-US" dirty="0"/>
              <a:t>Social Challenges</a:t>
            </a:r>
          </a:p>
          <a:p>
            <a:pPr marL="171450" lvl="0" indent="-171450" algn="l" rtl="0">
              <a:spcBef>
                <a:spcPts val="0"/>
              </a:spcBef>
              <a:spcAft>
                <a:spcPts val="0"/>
              </a:spcAft>
            </a:pPr>
            <a:r>
              <a:rPr lang="en-US" dirty="0"/>
              <a:t>Communication Barriers</a:t>
            </a:r>
          </a:p>
          <a:p>
            <a:pPr marL="171450" lvl="0" indent="-171450" algn="l" rtl="0">
              <a:spcBef>
                <a:spcPts val="0"/>
              </a:spcBef>
              <a:spcAft>
                <a:spcPts val="0"/>
              </a:spcAft>
            </a:pPr>
            <a:r>
              <a:rPr lang="en-US" dirty="0"/>
              <a:t>Repetitive Behaviors</a:t>
            </a:r>
          </a:p>
          <a:p>
            <a:pPr marL="171450" lvl="0" indent="-171450" algn="l" rtl="0">
              <a:spcBef>
                <a:spcPts val="0"/>
              </a:spcBef>
              <a:spcAft>
                <a:spcPts val="0"/>
              </a:spcAft>
            </a:pPr>
            <a:r>
              <a:rPr lang="en-US" dirty="0"/>
              <a:t>Stubbornness</a:t>
            </a:r>
          </a:p>
          <a:p>
            <a:pPr marL="171450" lvl="0" indent="-171450" algn="l" rtl="0">
              <a:spcBef>
                <a:spcPts val="0"/>
              </a:spcBef>
              <a:spcAft>
                <a:spcPts val="0"/>
              </a:spcAft>
            </a:pPr>
            <a:r>
              <a:rPr lang="en-US" dirty="0"/>
              <a:t>Anxiety and Stress</a:t>
            </a:r>
          </a:p>
          <a:p>
            <a:pPr marL="171450" lvl="0" indent="-171450" algn="l" rtl="0">
              <a:spcBef>
                <a:spcPts val="0"/>
              </a:spcBef>
              <a:spcAft>
                <a:spcPts val="0"/>
              </a:spcAft>
            </a:pPr>
            <a:r>
              <a:rPr lang="en-US" dirty="0"/>
              <a:t>Concrete Thinking</a:t>
            </a:r>
          </a:p>
          <a:p>
            <a:pPr marL="171450" lvl="0" indent="-171450" algn="l" rtl="0">
              <a:spcBef>
                <a:spcPts val="0"/>
              </a:spcBef>
              <a:spcAft>
                <a:spcPts val="0"/>
              </a:spcAft>
            </a:pPr>
            <a:r>
              <a:rPr lang="en-US" dirty="0"/>
              <a:t>Executive Function Issues</a:t>
            </a:r>
          </a:p>
          <a:p>
            <a:pPr marL="171450" lvl="0" indent="-171450" algn="l" rtl="0">
              <a:spcBef>
                <a:spcPts val="0"/>
              </a:spcBef>
              <a:spcAft>
                <a:spcPts val="0"/>
              </a:spcAft>
            </a:pPr>
            <a:endParaRPr lang="en-US" dirty="0"/>
          </a:p>
          <a:p>
            <a:pPr marL="0" lvl="0" indent="0" algn="l" rtl="0">
              <a:spcBef>
                <a:spcPts val="0"/>
              </a:spcBef>
              <a:spcAft>
                <a:spcPts val="0"/>
              </a:spcAft>
              <a:buNone/>
            </a:pPr>
            <a:r>
              <a:rPr lang="en-US" dirty="0"/>
              <a:t>***END OF NOTE***</a:t>
            </a:r>
          </a:p>
          <a:p>
            <a:pPr marL="171450" lvl="0" indent="-171450" algn="l" rtl="0">
              <a:spcBef>
                <a:spcPts val="0"/>
              </a:spcBef>
              <a:spcAft>
                <a:spcPts val="0"/>
              </a:spcAft>
            </a:pPr>
            <a:endParaRPr dirty="0"/>
          </a:p>
        </p:txBody>
      </p:sp>
      <p:sp>
        <p:nvSpPr>
          <p:cNvPr id="36" name="Google Shape;36;p3:notes">
            <a:extLst>
              <a:ext uri="{FF2B5EF4-FFF2-40B4-BE49-F238E27FC236}">
                <a16:creationId xmlns:a16="http://schemas.microsoft.com/office/drawing/2014/main" id="{8DCBB219-B446-5362-8704-36967E8151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678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9360824-38C4-5ED2-D036-6CEE5FE0FA2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E3BCBE7-4564-748A-A632-14E0E9F331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we’ve covered some common challenges faced by individuals on the autism spectrum, let’s explore how perceived setbacks can actually be powerful assets. Take Temple Grandin, for instance, whose acute sensory sensitivity not only posed challenges but also became a gateway to understanding animal emotions. This insight led her to design revolutionary livestock handling systems that significantly reduce stress. Her disregard for social norms allowed her to present bold, innovative ideas without fear of judgment. Her straightforward thinking made complex ideas accessible and easy to communicate. Her ability to focus intensely on repetitive tasks enabled her to perfect her designs, using repetition as a tool for mastery. This same stubbornness, often viewed as a flaw, fueled her perseverance to complete projects, while her anxiety translated into meticulous planning, ensuring every detail was accounted for. Temple’s practical, visual thinking helped her develop clear, actionable solutions in animal welfare. Despite organizational challenges, she established strong routines and strategies that enhanced her productivity and advanced her goals. Each transformation illustrates how what might initially appear as a disadvantage can, in fact, become a key asset that drives innovation and success.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171450" lvl="0" indent="-171450" algn="l" rtl="0">
              <a:spcBef>
                <a:spcPts val="0"/>
              </a:spcBef>
              <a:spcAft>
                <a:spcPts val="0"/>
              </a:spcAft>
            </a:pPr>
            <a:endParaRPr dirty="0"/>
          </a:p>
        </p:txBody>
      </p:sp>
      <p:sp>
        <p:nvSpPr>
          <p:cNvPr id="36" name="Google Shape;36;p3:notes">
            <a:extLst>
              <a:ext uri="{FF2B5EF4-FFF2-40B4-BE49-F238E27FC236}">
                <a16:creationId xmlns:a16="http://schemas.microsoft.com/office/drawing/2014/main" id="{9AB189C1-6775-667E-8157-686E28ACF5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4580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C3A98A80-0E3C-9F4D-E322-7E10102FDD9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FECCFC6-7350-8B55-0373-8B322D9356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Much like Temple Grandin, I too have navigated challenges stemming from my disabilities, including autism spectrum disorder. These challenges, however, have not prevented me from reaching significant milestones. By the age of 37, I had earned over $1 million. I hold three college degrees, have founded the CoC Alliance, and my extensive experience in radio leadership, along with roles as GM, RM, CTO, and CEO, as well as being a national expert and speaker, husband, father, drummer, artist, and traveler, all reflect my journey of overcoming obstacles and achieving my goals.</a:t>
            </a:r>
          </a:p>
          <a:p>
            <a:pPr marL="158750" indent="0">
              <a:buNone/>
            </a:pPr>
            <a:endParaRPr lang="en-US" dirty="0"/>
          </a:p>
          <a:p>
            <a:pPr marL="158750" indent="0">
              <a:buNone/>
            </a:pPr>
            <a:r>
              <a:rPr lang="en-US" dirty="0"/>
              <a:t>This journey underscores that having disabilities does not mean one is disabled. I've thrived by recognizing my unique needs and devising ways to meet them, even in the face of scarce resources and disadvantages. This principle is equally applicable to social service agencies, which often encounter resource gaps that hamper their effectiveness. By embracing strategies of adaptation and resource management, we can significantly enhance the impact of social services. </a:t>
            </a:r>
          </a:p>
          <a:p>
            <a:pPr marL="158750" indent="0">
              <a:buNone/>
            </a:pPr>
            <a:endParaRPr lang="en-US" dirty="0"/>
          </a:p>
          <a:p>
            <a:pPr marL="158750" indent="0">
              <a:buNone/>
            </a:pPr>
            <a:r>
              <a:rPr lang="en-US" dirty="0"/>
              <a:t>Now, let's explore how we can extend these strategies more broadly.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48CE6C25-4BC7-99E4-9D0B-6E01DA9010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54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5"/>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atin typeface="Bebas Neue" panose="020B0606020202050201"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5"/>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chemeClr val="bg2"/>
                </a:solidFill>
                <a:latin typeface="Bebas Neue" panose="020B0606020202050201" pitchFamily="34" charset="77"/>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sp>
        <p:nvSpPr>
          <p:cNvPr id="15" name="Google Shape;15;p5"/>
          <p:cNvSpPr txBox="1">
            <a:spLocks noGrp="1"/>
          </p:cNvSpPr>
          <p:nvPr>
            <p:ph type="sldNum" idx="12"/>
          </p:nvPr>
        </p:nvSpPr>
        <p:spPr>
          <a:xfrm>
            <a:off x="0" y="4767263"/>
            <a:ext cx="55384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atin typeface="Bebas Neue" panose="020B0606020202050201" pitchFamily="34" charset="77"/>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8" name="Google Shape;18;p6"/>
          <p:cNvSpPr txBox="1">
            <a:spLocks noGrp="1"/>
          </p:cNvSpPr>
          <p:nvPr>
            <p:ph type="sldNum" idx="12"/>
          </p:nvPr>
        </p:nvSpPr>
        <p:spPr>
          <a:xfrm>
            <a:off x="0" y="4767263"/>
            <a:ext cx="55384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Bebas Neue" panose="020B0606020202050201"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 name="Google Shape;21;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Bebas Neue" panose="020B0606020202050201" pitchFamily="34"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2" name="Google Shape;22;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1" name="Google Shape;11;p4"/>
          <p:cNvPicPr preferRelativeResize="0"/>
          <p:nvPr/>
        </p:nvPicPr>
        <p:blipFill rotWithShape="1">
          <a:blip r:embed="rId5">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jalammar.github.io/illustrated-transform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jalammar.github.io/illustrated-transform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ibm.com/topics/artificial-intelligenc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time.com/6256529/bing-openai-chatgpt-danger-alignmen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s://www.nytimes.com/2023/02/16/technology/bing-chatbot-transcript.html" TargetMode="External"/><Relationship Id="rId4" Type="http://schemas.openxmlformats.org/officeDocument/2006/relationships/hyperlink" Target="https://www.theverge.com/2023/2/15/23599072/microsoft-ai-bing-personality-conversations-spy-employees-webcam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pic>
        <p:nvPicPr>
          <p:cNvPr id="27" name="Google Shape;27;p1"/>
          <p:cNvPicPr preferRelativeResize="0"/>
          <p:nvPr/>
        </p:nvPicPr>
        <p:blipFill rotWithShape="1">
          <a:blip r:embed="rId3">
            <a:alphaModFix/>
          </a:blip>
          <a:srcRect/>
          <a:stretch/>
        </p:blipFill>
        <p:spPr>
          <a:xfrm>
            <a:off x="-1"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FFCDECD-E65D-F971-06AE-F42509445A3C}"/>
            </a:ext>
          </a:extLst>
        </p:cNvPr>
        <p:cNvGrpSpPr/>
        <p:nvPr/>
      </p:nvGrpSpPr>
      <p:grpSpPr>
        <a:xfrm>
          <a:off x="0" y="0"/>
          <a:ext cx="0" cy="0"/>
          <a:chOff x="0" y="0"/>
          <a:chExt cx="0" cy="0"/>
        </a:xfrm>
      </p:grpSpPr>
      <p:sp>
        <p:nvSpPr>
          <p:cNvPr id="4" name="Google Shape;81;p14">
            <a:extLst>
              <a:ext uri="{FF2B5EF4-FFF2-40B4-BE49-F238E27FC236}">
                <a16:creationId xmlns:a16="http://schemas.microsoft.com/office/drawing/2014/main" id="{46CE08E7-9832-3043-9ECF-9048CF62FC8F}"/>
              </a:ext>
            </a:extLst>
          </p:cNvPr>
          <p:cNvSpPr txBox="1">
            <a:spLocks/>
          </p:cNvSpPr>
          <p:nvPr/>
        </p:nvSpPr>
        <p:spPr>
          <a:xfrm>
            <a:off x="497844" y="1338375"/>
            <a:ext cx="5733971" cy="246675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b="1" dirty="0">
                <a:ln w="0"/>
                <a:solidFill>
                  <a:schemeClr val="tx1"/>
                </a:solidFill>
                <a:latin typeface="Bebas Neue" panose="020B0606020202050201" pitchFamily="34" charset="77"/>
              </a:rPr>
              <a:t>STRETCHED TO THE LIMIT:</a:t>
            </a:r>
            <a:br>
              <a:rPr lang="en-US" sz="5400" b="1" dirty="0">
                <a:ln w="0"/>
                <a:solidFill>
                  <a:schemeClr val="tx1"/>
                </a:solidFill>
                <a:latin typeface="Bebas Neue" panose="020B0606020202050201" pitchFamily="34" charset="77"/>
              </a:rPr>
            </a:br>
            <a:r>
              <a:rPr lang="en-US" sz="5400" b="1" dirty="0">
                <a:solidFill>
                  <a:schemeClr val="tx1"/>
                </a:solidFill>
                <a:latin typeface="Bebas Neue" panose="020B0606020202050201" pitchFamily="34" charset="77"/>
              </a:rPr>
              <a:t>THE STRAIN ON SOCIAL SERVICES</a:t>
            </a:r>
          </a:p>
        </p:txBody>
      </p:sp>
      <p:sp>
        <p:nvSpPr>
          <p:cNvPr id="5" name="Google Shape;82;p14">
            <a:extLst>
              <a:ext uri="{FF2B5EF4-FFF2-40B4-BE49-F238E27FC236}">
                <a16:creationId xmlns:a16="http://schemas.microsoft.com/office/drawing/2014/main" id="{15199638-621E-5C7D-333D-6D9E5262A5DA}"/>
              </a:ext>
            </a:extLst>
          </p:cNvPr>
          <p:cNvSpPr txBox="1">
            <a:spLocks/>
          </p:cNvSpPr>
          <p:nvPr/>
        </p:nvSpPr>
        <p:spPr>
          <a:xfrm>
            <a:off x="497844" y="3805125"/>
            <a:ext cx="5514983" cy="4621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Adversity, Advocacy, &amp; Advancement</a:t>
            </a:r>
          </a:p>
        </p:txBody>
      </p:sp>
      <p:grpSp>
        <p:nvGrpSpPr>
          <p:cNvPr id="3" name="Group 2">
            <a:extLst>
              <a:ext uri="{FF2B5EF4-FFF2-40B4-BE49-F238E27FC236}">
                <a16:creationId xmlns:a16="http://schemas.microsoft.com/office/drawing/2014/main" id="{75E2E50E-75DF-5748-0414-C6E019B3789C}"/>
              </a:ext>
            </a:extLst>
          </p:cNvPr>
          <p:cNvGrpSpPr/>
          <p:nvPr/>
        </p:nvGrpSpPr>
        <p:grpSpPr>
          <a:xfrm>
            <a:off x="6141999" y="901540"/>
            <a:ext cx="2617500" cy="4205682"/>
            <a:chOff x="6141999" y="901540"/>
            <a:chExt cx="2617500" cy="4205682"/>
          </a:xfrm>
        </p:grpSpPr>
        <p:pic>
          <p:nvPicPr>
            <p:cNvPr id="9" name="Google Shape;79;p14">
              <a:extLst>
                <a:ext uri="{FF2B5EF4-FFF2-40B4-BE49-F238E27FC236}">
                  <a16:creationId xmlns:a16="http://schemas.microsoft.com/office/drawing/2014/main" id="{FE1458E8-FD60-316C-EE6D-2D480A1C8B00}"/>
                </a:ext>
              </a:extLst>
            </p:cNvPr>
            <p:cNvPicPr preferRelativeResize="0"/>
            <p:nvPr/>
          </p:nvPicPr>
          <p:blipFill>
            <a:blip r:embed="rId3">
              <a:alphaModFix/>
            </a:blip>
            <a:stretch>
              <a:fillRect/>
            </a:stretch>
          </p:blipFill>
          <p:spPr>
            <a:xfrm>
              <a:off x="6282318" y="901540"/>
              <a:ext cx="1387753" cy="1246262"/>
            </a:xfrm>
            <a:prstGeom prst="rect">
              <a:avLst/>
            </a:prstGeom>
            <a:noFill/>
            <a:ln>
              <a:noFill/>
            </a:ln>
          </p:spPr>
        </p:pic>
        <p:sp>
          <p:nvSpPr>
            <p:cNvPr id="11" name="Google Shape;83;p14">
              <a:extLst>
                <a:ext uri="{FF2B5EF4-FFF2-40B4-BE49-F238E27FC236}">
                  <a16:creationId xmlns:a16="http://schemas.microsoft.com/office/drawing/2014/main" id="{CC887226-5160-EC40-2173-F0AF4549EF5F}"/>
                </a:ext>
              </a:extLst>
            </p:cNvPr>
            <p:cNvSpPr/>
            <p:nvPr/>
          </p:nvSpPr>
          <p:spPr>
            <a:xfrm>
              <a:off x="6814819" y="1113060"/>
              <a:ext cx="233651" cy="649298"/>
            </a:xfrm>
            <a:prstGeom prst="rect">
              <a:avLst/>
            </a:prstGeom>
          </p:spPr>
          <p:txBody>
            <a:bodyPr>
              <a:prstTxWarp prst="textPlain">
                <a:avLst/>
              </a:prstTxWarp>
            </a:bodyPr>
            <a:lstStyle/>
            <a:p>
              <a:pPr lvl="0" algn="ctr"/>
              <a:r>
                <a:rPr lang="en-US" b="1" dirty="0">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2</a:t>
              </a:r>
              <a:endParaRPr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endParaRPr>
            </a:p>
          </p:txBody>
        </p:sp>
        <p:pic>
          <p:nvPicPr>
            <p:cNvPr id="2" name="Google Shape;672;p46">
              <a:extLst>
                <a:ext uri="{FF2B5EF4-FFF2-40B4-BE49-F238E27FC236}">
                  <a16:creationId xmlns:a16="http://schemas.microsoft.com/office/drawing/2014/main" id="{4DE2ED06-DFF4-AB3C-A493-D876C2BD77A0}"/>
                </a:ext>
              </a:extLst>
            </p:cNvPr>
            <p:cNvPicPr preferRelativeResize="0"/>
            <p:nvPr/>
          </p:nvPicPr>
          <p:blipFill>
            <a:blip r:embed="rId4">
              <a:alphaModFix/>
            </a:blip>
            <a:stretch>
              <a:fillRect/>
            </a:stretch>
          </p:blipFill>
          <p:spPr>
            <a:xfrm>
              <a:off x="6141999" y="1614127"/>
              <a:ext cx="2617500" cy="3493095"/>
            </a:xfrm>
            <a:prstGeom prst="rect">
              <a:avLst/>
            </a:prstGeom>
            <a:noFill/>
            <a:ln>
              <a:noFill/>
            </a:ln>
          </p:spPr>
        </p:pic>
      </p:grpSp>
    </p:spTree>
    <p:extLst>
      <p:ext uri="{BB962C8B-B14F-4D97-AF65-F5344CB8AC3E}">
        <p14:creationId xmlns:p14="http://schemas.microsoft.com/office/powerpoint/2010/main" val="185140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B09B6337-1162-B333-57A0-F9F82496E7C2}"/>
            </a:ext>
          </a:extLst>
        </p:cNvPr>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056C4776-C07E-F503-D245-3E0147FC8609}"/>
              </a:ext>
            </a:extLst>
          </p:cNvPr>
          <p:cNvPicPr>
            <a:picLocks noChangeAspect="1"/>
          </p:cNvPicPr>
          <p:nvPr/>
        </p:nvPicPr>
        <p:blipFill>
          <a:blip r:embed="rId3"/>
          <a:stretch>
            <a:fillRect/>
          </a:stretch>
        </p:blipFill>
        <p:spPr>
          <a:xfrm>
            <a:off x="489839" y="943258"/>
            <a:ext cx="8229600" cy="3532490"/>
          </a:xfrm>
          <a:prstGeom prst="rect">
            <a:avLst/>
          </a:prstGeom>
        </p:spPr>
      </p:pic>
      <p:sp>
        <p:nvSpPr>
          <p:cNvPr id="3" name="Google Shape;159;p21">
            <a:extLst>
              <a:ext uri="{FF2B5EF4-FFF2-40B4-BE49-F238E27FC236}">
                <a16:creationId xmlns:a16="http://schemas.microsoft.com/office/drawing/2014/main" id="{38335345-92B3-9183-D4B4-B21C2C3AAAC2}"/>
              </a:ext>
            </a:extLst>
          </p:cNvPr>
          <p:cNvSpPr txBox="1">
            <a:spLocks/>
          </p:cNvSpPr>
          <p:nvPr/>
        </p:nvSpPr>
        <p:spPr>
          <a:xfrm>
            <a:off x="489839" y="3457877"/>
            <a:ext cx="8229600" cy="1017871"/>
          </a:xfrm>
          <a:prstGeom prst="rect">
            <a:avLst/>
          </a:prstGeom>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t>2016 Staff Christmas photo</a:t>
            </a:r>
            <a:b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b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t>Charlotte County Homeless Coalition</a:t>
            </a:r>
          </a:p>
        </p:txBody>
      </p:sp>
      <p:sp>
        <p:nvSpPr>
          <p:cNvPr id="4" name="Right Arrow 3">
            <a:extLst>
              <a:ext uri="{FF2B5EF4-FFF2-40B4-BE49-F238E27FC236}">
                <a16:creationId xmlns:a16="http://schemas.microsoft.com/office/drawing/2014/main" id="{E78B821E-E78B-B9A5-54FD-E5A06CF1C41C}"/>
              </a:ext>
            </a:extLst>
          </p:cNvPr>
          <p:cNvSpPr/>
          <p:nvPr/>
        </p:nvSpPr>
        <p:spPr>
          <a:xfrm rot="633048">
            <a:off x="3498799" y="1637518"/>
            <a:ext cx="1076557" cy="41924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6057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6" presetClass="entr"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B8E0C39-9247-498D-C5C3-6BA25CCC6283}"/>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BC35C77-C319-2CAF-E549-E51230036B18}"/>
              </a:ext>
            </a:extLst>
          </p:cNvPr>
          <p:cNvSpPr txBox="1">
            <a:spLocks/>
          </p:cNvSpPr>
          <p:nvPr/>
        </p:nvSpPr>
        <p:spPr>
          <a:xfrm>
            <a:off x="335298" y="1028148"/>
            <a:ext cx="4809196" cy="3963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ea typeface="Roboto" panose="02000000000000000000" pitchFamily="2" charset="0"/>
              </a:rPr>
              <a:t>8 </a:t>
            </a:r>
            <a:r>
              <a:rPr lang="en-US" sz="2800" dirty="0">
                <a:solidFill>
                  <a:schemeClr val="bg2"/>
                </a:solidFill>
                <a:latin typeface="Bebas Neue" panose="020B0606020202050201" pitchFamily="34" charset="77"/>
                <a:ea typeface="Roboto" panose="02000000000000000000" pitchFamily="2" charset="0"/>
              </a:rPr>
              <a:t>Challenges faced in social services</a:t>
            </a:r>
          </a:p>
        </p:txBody>
      </p:sp>
      <p:sp>
        <p:nvSpPr>
          <p:cNvPr id="3" name="Google Shape;268;p28">
            <a:extLst>
              <a:ext uri="{FF2B5EF4-FFF2-40B4-BE49-F238E27FC236}">
                <a16:creationId xmlns:a16="http://schemas.microsoft.com/office/drawing/2014/main" id="{EFB01C29-5BA6-58D7-C73B-124D4C3DD0B8}"/>
              </a:ext>
            </a:extLst>
          </p:cNvPr>
          <p:cNvSpPr txBox="1">
            <a:spLocks noGrp="1"/>
          </p:cNvSpPr>
          <p:nvPr>
            <p:ph type="body" idx="1"/>
          </p:nvPr>
        </p:nvSpPr>
        <p:spPr>
          <a:xfrm>
            <a:off x="597983" y="1508910"/>
            <a:ext cx="1878600" cy="152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dirty="0">
                <a:solidFill>
                  <a:schemeClr val="tx1"/>
                </a:solidFill>
              </a:rPr>
              <a:t>Multiple Hats</a:t>
            </a:r>
            <a:br>
              <a:rPr lang="en" sz="2000" b="1" dirty="0">
                <a:solidFill>
                  <a:schemeClr val="tx1"/>
                </a:solidFill>
              </a:rPr>
            </a:br>
            <a:r>
              <a:rPr lang="en" sz="1200" dirty="0">
                <a:solidFill>
                  <a:schemeClr val="tx1"/>
                </a:solidFill>
                <a:latin typeface="Roboto" panose="02000000000000000000" pitchFamily="2" charset="0"/>
                <a:ea typeface="Roboto" panose="02000000000000000000" pitchFamily="2" charset="0"/>
              </a:rPr>
              <a:t>CTO, Marketing Director, IT, Training, Support, PIT, HIC, SysPM, LSA, Veteran &amp; Chronic Committee Meetings Leader, etc.</a:t>
            </a:r>
            <a:endParaRPr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71B96CE8-A8CE-E01F-D906-93FC0D33516B}"/>
              </a:ext>
            </a:extLst>
          </p:cNvPr>
          <p:cNvSpPr txBox="1">
            <a:spLocks/>
          </p:cNvSpPr>
          <p:nvPr/>
        </p:nvSpPr>
        <p:spPr>
          <a:xfrm>
            <a:off x="2814423" y="1508910"/>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Outdated System</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Exchange 2007 server that only allowed email use within the physical building and the server hard drive was constantly getting full.</a:t>
            </a:r>
          </a:p>
        </p:txBody>
      </p:sp>
      <p:sp>
        <p:nvSpPr>
          <p:cNvPr id="5" name="Google Shape;270;p28">
            <a:extLst>
              <a:ext uri="{FF2B5EF4-FFF2-40B4-BE49-F238E27FC236}">
                <a16:creationId xmlns:a16="http://schemas.microsoft.com/office/drawing/2014/main" id="{D39435AA-4171-F42E-F0A8-C4C379B16178}"/>
              </a:ext>
            </a:extLst>
          </p:cNvPr>
          <p:cNvSpPr txBox="1">
            <a:spLocks/>
          </p:cNvSpPr>
          <p:nvPr/>
        </p:nvSpPr>
        <p:spPr>
          <a:xfrm>
            <a:off x="5028685" y="1508910"/>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Security Issues</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Every user in system had Sys Admin II highest level security access, including an account shared by 18 volunteers at a local church.</a:t>
            </a:r>
          </a:p>
          <a:p>
            <a:pPr>
              <a:spcBef>
                <a:spcPts val="800"/>
              </a:spcBef>
              <a:spcAft>
                <a:spcPts val="800"/>
              </a:spcAft>
            </a:pPr>
            <a:endParaRPr lang="en-US" sz="1200" dirty="0">
              <a:solidFill>
                <a:schemeClr val="tx1"/>
              </a:solidFill>
            </a:endParaRPr>
          </a:p>
        </p:txBody>
      </p:sp>
      <p:sp>
        <p:nvSpPr>
          <p:cNvPr id="6" name="Google Shape;272;p28">
            <a:extLst>
              <a:ext uri="{FF2B5EF4-FFF2-40B4-BE49-F238E27FC236}">
                <a16:creationId xmlns:a16="http://schemas.microsoft.com/office/drawing/2014/main" id="{9FA149DE-DC26-2688-4445-AB54E0AFD62D}"/>
              </a:ext>
            </a:extLst>
          </p:cNvPr>
          <p:cNvSpPr txBox="1">
            <a:spLocks/>
          </p:cNvSpPr>
          <p:nvPr/>
        </p:nvSpPr>
        <p:spPr>
          <a:xfrm>
            <a:off x="597983" y="3181671"/>
            <a:ext cx="18786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000" b="1" dirty="0">
                <a:solidFill>
                  <a:schemeClr val="tx1"/>
                </a:solidFill>
              </a:rPr>
              <a:t>Incorrect Setup</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Every project was set up as the top project meaning there was no hierarchy in our system, just a large forest with individual trees.</a:t>
            </a:r>
          </a:p>
        </p:txBody>
      </p:sp>
      <p:sp>
        <p:nvSpPr>
          <p:cNvPr id="7" name="Google Shape;273;p28">
            <a:extLst>
              <a:ext uri="{FF2B5EF4-FFF2-40B4-BE49-F238E27FC236}">
                <a16:creationId xmlns:a16="http://schemas.microsoft.com/office/drawing/2014/main" id="{FDE8AE2E-F661-5609-8CAB-065A52AA4E1E}"/>
              </a:ext>
            </a:extLst>
          </p:cNvPr>
          <p:cNvSpPr txBox="1">
            <a:spLocks/>
          </p:cNvSpPr>
          <p:nvPr/>
        </p:nvSpPr>
        <p:spPr>
          <a:xfrm>
            <a:off x="2811693" y="3181671"/>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Data Quality</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The system had false data, poor data, and missing data. Data quality was an ‘F’ across the board making reports completely unreliable.</a:t>
            </a:r>
          </a:p>
        </p:txBody>
      </p:sp>
      <p:sp>
        <p:nvSpPr>
          <p:cNvPr id="8" name="Google Shape;274;p28">
            <a:extLst>
              <a:ext uri="{FF2B5EF4-FFF2-40B4-BE49-F238E27FC236}">
                <a16:creationId xmlns:a16="http://schemas.microsoft.com/office/drawing/2014/main" id="{901C776D-0886-6C0C-9B33-9EDA6089FFE7}"/>
              </a:ext>
            </a:extLst>
          </p:cNvPr>
          <p:cNvSpPr txBox="1">
            <a:spLocks/>
          </p:cNvSpPr>
          <p:nvPr/>
        </p:nvSpPr>
        <p:spPr>
          <a:xfrm>
            <a:off x="5028685" y="3181671"/>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Lost Revenue</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Previous data analyst missed NOFA deadline and lost $200,000 in HUD funding for the Continuum of Care.</a:t>
            </a:r>
          </a:p>
        </p:txBody>
      </p:sp>
      <p:sp>
        <p:nvSpPr>
          <p:cNvPr id="9" name="TextBox 8">
            <a:extLst>
              <a:ext uri="{FF2B5EF4-FFF2-40B4-BE49-F238E27FC236}">
                <a16:creationId xmlns:a16="http://schemas.microsoft.com/office/drawing/2014/main" id="{716598B9-CD82-D81A-0806-97C58646AD54}"/>
              </a:ext>
            </a:extLst>
          </p:cNvPr>
          <p:cNvSpPr txBox="1"/>
          <p:nvPr/>
        </p:nvSpPr>
        <p:spPr>
          <a:xfrm>
            <a:off x="6540580" y="962783"/>
            <a:ext cx="688760" cy="923330"/>
          </a:xfrm>
          <a:prstGeom prst="rect">
            <a:avLst/>
          </a:prstGeom>
          <a:noFill/>
        </p:spPr>
        <p:txBody>
          <a:bodyPr wrap="square">
            <a:spAutoFit/>
          </a:bodyPr>
          <a:lstStyle/>
          <a:p>
            <a:r>
              <a:rPr lang="en" sz="5400" dirty="0">
                <a:solidFill>
                  <a:schemeClr val="tx1"/>
                </a:solidFill>
                <a:latin typeface="IBM Plex Sans Condensed"/>
                <a:ea typeface="IBM Plex Sans Condensed"/>
                <a:cs typeface="IBM Plex Sans Condensed"/>
                <a:sym typeface="IBM Plex Sans Condensed"/>
              </a:rPr>
              <a:t>🎈</a:t>
            </a:r>
            <a:endParaRPr lang="en-US" sz="5400" dirty="0">
              <a:solidFill>
                <a:schemeClr val="tx1"/>
              </a:solidFill>
            </a:endParaRPr>
          </a:p>
        </p:txBody>
      </p:sp>
      <p:grpSp>
        <p:nvGrpSpPr>
          <p:cNvPr id="13" name="Group 12">
            <a:extLst>
              <a:ext uri="{FF2B5EF4-FFF2-40B4-BE49-F238E27FC236}">
                <a16:creationId xmlns:a16="http://schemas.microsoft.com/office/drawing/2014/main" id="{B749F5BC-A93C-C511-B0CF-8EDBDC0F46D0}"/>
              </a:ext>
            </a:extLst>
          </p:cNvPr>
          <p:cNvGrpSpPr/>
          <p:nvPr/>
        </p:nvGrpSpPr>
        <p:grpSpPr>
          <a:xfrm>
            <a:off x="7323792" y="1814883"/>
            <a:ext cx="1820208" cy="2701278"/>
            <a:chOff x="7323792" y="1814883"/>
            <a:chExt cx="1820208" cy="2701278"/>
          </a:xfrm>
        </p:grpSpPr>
        <p:pic>
          <p:nvPicPr>
            <p:cNvPr id="10" name="Google Shape;688;p47">
              <a:extLst>
                <a:ext uri="{FF2B5EF4-FFF2-40B4-BE49-F238E27FC236}">
                  <a16:creationId xmlns:a16="http://schemas.microsoft.com/office/drawing/2014/main" id="{65F4B983-6AD2-5B2A-6501-FF7953E61FD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23792" y="1814883"/>
              <a:ext cx="1820208" cy="2701278"/>
            </a:xfrm>
            <a:prstGeom prst="rect">
              <a:avLst/>
            </a:prstGeom>
            <a:noFill/>
            <a:ln>
              <a:noFill/>
            </a:ln>
          </p:spPr>
        </p:pic>
        <p:pic>
          <p:nvPicPr>
            <p:cNvPr id="11" name="Google Shape;696;p47">
              <a:extLst>
                <a:ext uri="{FF2B5EF4-FFF2-40B4-BE49-F238E27FC236}">
                  <a16:creationId xmlns:a16="http://schemas.microsoft.com/office/drawing/2014/main" id="{B98C7C95-04AD-F457-398A-B23AF4AAF28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217774" y="2226195"/>
              <a:ext cx="179306" cy="175795"/>
            </a:xfrm>
            <a:prstGeom prst="rect">
              <a:avLst/>
            </a:prstGeom>
            <a:noFill/>
            <a:ln>
              <a:noFill/>
            </a:ln>
          </p:spPr>
        </p:pic>
      </p:grpSp>
    </p:spTree>
    <p:extLst>
      <p:ext uri="{BB962C8B-B14F-4D97-AF65-F5344CB8AC3E}">
        <p14:creationId xmlns:p14="http://schemas.microsoft.com/office/powerpoint/2010/main" val="16541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53" presetClass="entr" presetSubtype="16" fill="hold" grpId="1"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Effect transition="in" filter="fade">
                                      <p:cBhvr>
                                        <p:cTn id="41" dur="1000"/>
                                        <p:tgtEl>
                                          <p:spTgt spid="9"/>
                                        </p:tgtEl>
                                      </p:cBhvr>
                                    </p:animEffect>
                                  </p:childTnLst>
                                </p:cTn>
                              </p:par>
                              <p:par>
                                <p:cTn id="42" presetID="0" presetClass="path" presetSubtype="0" accel="50000" decel="50000" fill="hold" grpId="0" nodeType="withEffect">
                                  <p:stCondLst>
                                    <p:cond delay="0"/>
                                  </p:stCondLst>
                                  <p:childTnLst>
                                    <p:animMotion origin="layout" path="M 0 0 L -0.62084 0.12993 C -0.62188 0.12993 -0.62188 0.13302 -0.62257 0.13456 C -0.62379 0.13703 -0.62483 0.1395 -0.62605 0.14228 C -0.62657 0.14784 -0.62691 0.1537 -0.62778 0.15926 C -0.62848 0.16358 -0.62987 0.16728 -0.63039 0.1716 C -0.6316 0.18024 -0.6323 0.18889 -0.63299 0.19784 C -0.63421 0.21265 -0.63368 0.21913 -0.63473 0.23487 C -0.63542 0.24568 -0.63612 0.25679 -0.63733 0.26728 C -0.63785 0.27222 -0.63907 0.27654 -0.63993 0.28117 C -0.64132 0.29938 -0.64237 0.31389 -0.64254 0.33395 C -0.64271 0.34814 -0.64237 0.36265 -0.64167 0.37716 C -0.6415 0.3824 -0.64063 0.38734 -0.63993 0.39259 C -0.63855 0.40308 -0.6375 0.41358 -0.63559 0.42345 C -0.63212 0.44197 -0.62587 0.45895 -0.61823 0.47284 C -0.60625 0.49537 -0.59948 0.50987 -0.58612 0.5287 C -0.58316 0.53271 -0.57969 0.53549 -0.57657 0.5395 C -0.54879 0.57376 -0.55591 0.56975 -0.52084 0.60123 C -0.50608 0.6145 -0.49184 0.63179 -0.4757 0.63827 L -0.42691 0.65833 C -0.42205 0.66049 -0.41719 0.66265 -0.41216 0.66296 C -0.3915 0.66481 -0.37101 0.66419 -0.35035 0.66481 L -0.30261 0.65524 C -0.19393 0.63271 -0.25678 0.64413 -0.20782 0.63518 L -0.16164 0.61512 C -0.16077 0.61481 -0.1599 0.6145 -0.15903 0.61358 C -0.15643 0.61142 -0.15382 0.60833 -0.15122 0.60586 C -0.15018 0.60493 -0.14879 0.60401 -0.14775 0.60277 C -0.14445 0.59907 -0.1382 0.59043 -0.1382 0.59043 C -0.13646 0.58364 -0.13455 0.57716 -0.13299 0.57037 C -0.13178 0.56512 -0.13073 0.55895 -0.13039 0.55339 C -0.12934 0.54105 -0.12865 0.5287 -0.12778 0.51635 C -0.13212 0.50247 -0.13525 0.48672 -0.1408 0.47438 C -0.15539 0.44259 -0.18247 0.42037 -0.20087 0.40185 C -0.20608 0.3966 -0.21112 0.39105 -0.2165 0.38642 C -0.24688 0.35956 -0.28178 0.34506 -0.30782 0.30617 L -0.32431 0.28117 C -0.32587 0.27314 -0.329 0.26327 -0.32171 0.25648 C -0.31198 0.24784 -0.28785 0.23456 -0.27292 0.23333 L -0.14688 0.22561 C -0.11007 0.23179 -0.07327 0.23642 -0.03646 0.24413 C -0.01945 0.24784 -0.00296 0.25586 0.01406 0.25956 C 0.0684 0.27222 0.12291 0.2824 0.17743 0.29351 C 0.18524 0.29259 0.19322 0.29228 0.20086 0.29043 C 0.20191 0.29043 0.20312 0.28919 0.20347 0.28734 C 0.20434 0.28518 0.20416 0.2824 0.20451 0.27963 C 0.19774 0.21481 0.20399 0.24876 0.17916 0.17469 C 0.17604 0.16543 0.17274 0.15617 0.16961 0.14691 C 0.16788 0.14166 0.16614 0.13642 0.16441 0.13148 C 0.16232 0.1253 0.1618 0.11635 0.15833 0.11296 C 0.15538 0.10956 0.15295 0.10524 0.14965 0.10339 C 0.14253 0.1 0.11493 0.09938 0.11059 0.09876 L 0.06093 0.09413 C 0.05729 0.09321 0.03246 0.08765 0.02621 0.08179 C 0.02465 0.08055 0.02447 0.07685 0.02361 0.07407 C 0.02152 0.06851 0.02135 0.06944 0.02013 0.06172 C 0.01909 0.05555 0.01944 0.04845 0.01753 0.04321 C 0.01406 0.03364 0.0092 0.02592 0.00434 0.01851 C 0.00243 0.01543 0.00017 0.01265 -0.00174 0.00926 C -0.00452 0.00432 0.10329 -0.02007 0 0 Z " pathEditMode="relative" ptsTypes="AAAAAAAAAAAAAAAAAAAAAAAAAAAAAAAAAAAAAAAAAAAAAAAAAAAAAAAAAAAA">
                                      <p:cBhvr>
                                        <p:cTn id="43" dur="3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P spid="7" grpId="0" build="p"/>
      <p:bldP spid="8" grpId="0" build="p"/>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7DEF2BF-C41E-10FF-4CE0-D38AD7FCDC88}"/>
            </a:ext>
          </a:extLst>
        </p:cNvPr>
        <p:cNvGrpSpPr/>
        <p:nvPr/>
      </p:nvGrpSpPr>
      <p:grpSpPr>
        <a:xfrm>
          <a:off x="0" y="0"/>
          <a:ext cx="0" cy="0"/>
          <a:chOff x="0" y="0"/>
          <a:chExt cx="0" cy="0"/>
        </a:xfrm>
      </p:grpSpPr>
      <p:sp>
        <p:nvSpPr>
          <p:cNvPr id="2" name="Google Shape;150;p20">
            <a:extLst>
              <a:ext uri="{FF2B5EF4-FFF2-40B4-BE49-F238E27FC236}">
                <a16:creationId xmlns:a16="http://schemas.microsoft.com/office/drawing/2014/main" id="{4C93C6BF-121D-E6B9-C638-9D0E678F4F0C}"/>
              </a:ext>
            </a:extLst>
          </p:cNvPr>
          <p:cNvSpPr txBox="1">
            <a:spLocks/>
          </p:cNvSpPr>
          <p:nvPr/>
        </p:nvSpPr>
        <p:spPr>
          <a:xfrm>
            <a:off x="699715" y="1136467"/>
            <a:ext cx="4308364" cy="157589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600" b="1" dirty="0">
                <a:solidFill>
                  <a:schemeClr val="accent2"/>
                </a:solidFill>
                <a:latin typeface="Bebas Neue" panose="020B0606020202050201" pitchFamily="34" charset="77"/>
              </a:rPr>
              <a:t>The Persistent Problem of Homelessness in the United States</a:t>
            </a:r>
          </a:p>
        </p:txBody>
      </p:sp>
      <p:sp>
        <p:nvSpPr>
          <p:cNvPr id="3" name="Google Shape;153;p20">
            <a:extLst>
              <a:ext uri="{FF2B5EF4-FFF2-40B4-BE49-F238E27FC236}">
                <a16:creationId xmlns:a16="http://schemas.microsoft.com/office/drawing/2014/main" id="{8A545A5E-3F11-59F7-19CF-B584FBB4CDAA}"/>
              </a:ext>
            </a:extLst>
          </p:cNvPr>
          <p:cNvSpPr txBox="1">
            <a:spLocks noGrp="1"/>
          </p:cNvSpPr>
          <p:nvPr>
            <p:ph type="body" idx="1"/>
          </p:nvPr>
        </p:nvSpPr>
        <p:spPr>
          <a:xfrm>
            <a:off x="389706" y="2627409"/>
            <a:ext cx="4618373" cy="1857126"/>
          </a:xfrm>
          <a:prstGeom prst="rect">
            <a:avLst/>
          </a:prstGeom>
        </p:spPr>
        <p:txBody>
          <a:bodyPr spcFirstLastPara="1" wrap="square" lIns="0" tIns="0" rIns="0" bIns="0" anchor="t" anchorCtr="0">
            <a:noAutofit/>
          </a:bodyPr>
          <a:lstStyle/>
          <a:p>
            <a:pPr marL="0" lvl="0" indent="0" algn="r">
              <a:spcBef>
                <a:spcPts val="600"/>
              </a:spcBef>
              <a:buNone/>
            </a:pPr>
            <a:r>
              <a:rPr lang="en-US" sz="2000" dirty="0">
                <a:solidFill>
                  <a:schemeClr val="tx1"/>
                </a:solidFill>
                <a:latin typeface="Roboto" panose="02000000000000000000" pitchFamily="2" charset="0"/>
                <a:ea typeface="Roboto" panose="02000000000000000000" pitchFamily="2" charset="0"/>
              </a:rPr>
              <a:t>As of 2024, there were over 380 Continuums of Care competing for an insufficient amount of federal dollars to end homelessness for over 650,000 people across the United States.</a:t>
            </a:r>
          </a:p>
        </p:txBody>
      </p:sp>
      <p:pic>
        <p:nvPicPr>
          <p:cNvPr id="4" name="Picture 3" descr="A collage of a couple of people walking in a city&#10;&#10;Description automatically generated">
            <a:extLst>
              <a:ext uri="{FF2B5EF4-FFF2-40B4-BE49-F238E27FC236}">
                <a16:creationId xmlns:a16="http://schemas.microsoft.com/office/drawing/2014/main" id="{3ABC39FE-7143-C4CE-405C-EDEF1FCC8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3173" y="995853"/>
            <a:ext cx="3433023" cy="3433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9830AD8-53A6-B8B8-D7BB-F0C18B1E9F36}"/>
              </a:ext>
            </a:extLst>
          </p:cNvPr>
          <p:cNvSpPr txBox="1"/>
          <p:nvPr/>
        </p:nvSpPr>
        <p:spPr>
          <a:xfrm>
            <a:off x="5175057" y="4484535"/>
            <a:ext cx="1599453" cy="230832"/>
          </a:xfrm>
          <a:prstGeom prst="rect">
            <a:avLst/>
          </a:prstGeom>
          <a:noFill/>
        </p:spPr>
        <p:txBody>
          <a:bodyPr wrap="square">
            <a:spAutoFit/>
          </a:bodyPr>
          <a:lstStyle/>
          <a:p>
            <a:pPr marL="0" lvl="0" indent="0" rtl="0">
              <a:spcBef>
                <a:spcPts val="0"/>
              </a:spcBef>
              <a:spcAft>
                <a:spcPts val="0"/>
              </a:spcAft>
              <a:buNone/>
            </a:pPr>
            <a:r>
              <a:rPr lang="en-US" sz="900" dirty="0">
                <a:solidFill>
                  <a:schemeClr val="tx1"/>
                </a:solidFill>
              </a:rPr>
              <a:t>*Picture generated with AI</a:t>
            </a:r>
          </a:p>
        </p:txBody>
      </p:sp>
    </p:spTree>
    <p:extLst>
      <p:ext uri="{BB962C8B-B14F-4D97-AF65-F5344CB8AC3E}">
        <p14:creationId xmlns:p14="http://schemas.microsoft.com/office/powerpoint/2010/main" val="339859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88AFEF2E-165C-7CCC-9612-A2217376A164}"/>
            </a:ext>
          </a:extLst>
        </p:cNvPr>
        <p:cNvGrpSpPr/>
        <p:nvPr/>
      </p:nvGrpSpPr>
      <p:grpSpPr>
        <a:xfrm>
          <a:off x="0" y="0"/>
          <a:ext cx="0" cy="0"/>
          <a:chOff x="0" y="0"/>
          <a:chExt cx="0" cy="0"/>
        </a:xfrm>
      </p:grpSpPr>
      <p:sp>
        <p:nvSpPr>
          <p:cNvPr id="3" name="Google Shape;224;p26">
            <a:extLst>
              <a:ext uri="{FF2B5EF4-FFF2-40B4-BE49-F238E27FC236}">
                <a16:creationId xmlns:a16="http://schemas.microsoft.com/office/drawing/2014/main" id="{B2E8BE96-4202-0F9C-7F78-6A5D409E3F28}"/>
              </a:ext>
            </a:extLst>
          </p:cNvPr>
          <p:cNvSpPr txBox="1">
            <a:spLocks/>
          </p:cNvSpPr>
          <p:nvPr/>
        </p:nvSpPr>
        <p:spPr>
          <a:xfrm>
            <a:off x="1897881" y="854407"/>
            <a:ext cx="3827481" cy="373613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b="1" dirty="0">
                <a:solidFill>
                  <a:schemeClr val="accent2"/>
                </a:solidFill>
                <a:latin typeface="Bebas Neue" panose="020B0606020202050201" pitchFamily="34" charset="77"/>
              </a:rPr>
              <a:t>~$26 billion</a:t>
            </a:r>
          </a:p>
          <a:p>
            <a:pPr algn="r"/>
            <a:r>
              <a:rPr lang="en-US" sz="2400" dirty="0">
                <a:solidFill>
                  <a:schemeClr val="tx1"/>
                </a:solidFill>
                <a:latin typeface="Roboto" panose="02000000000000000000" pitchFamily="2" charset="0"/>
                <a:ea typeface="Roboto" panose="02000000000000000000" pitchFamily="2" charset="0"/>
              </a:rPr>
              <a:t>Cost to end homelessness</a:t>
            </a:r>
          </a:p>
          <a:p>
            <a:pPr algn="r"/>
            <a:endParaRPr lang="en-US" sz="2000" dirty="0">
              <a:solidFill>
                <a:schemeClr val="tx1"/>
              </a:solidFill>
              <a:latin typeface="Roboto" panose="02000000000000000000" pitchFamily="2" charset="0"/>
              <a:ea typeface="Roboto" panose="02000000000000000000" pitchFamily="2" charset="0"/>
            </a:endParaRPr>
          </a:p>
          <a:p>
            <a:pPr algn="r"/>
            <a:r>
              <a:rPr lang="en-US" sz="4000" b="1" dirty="0">
                <a:solidFill>
                  <a:schemeClr val="accent2"/>
                </a:solidFill>
                <a:latin typeface="Bebas Neue" panose="020B0606020202050201" pitchFamily="34" charset="77"/>
              </a:rPr>
              <a:t>~$10 billion</a:t>
            </a:r>
          </a:p>
          <a:p>
            <a:pPr algn="r"/>
            <a:r>
              <a:rPr lang="en-US" sz="2400" dirty="0">
                <a:solidFill>
                  <a:schemeClr val="tx1"/>
                </a:solidFill>
                <a:latin typeface="Roboto" panose="02000000000000000000" pitchFamily="2" charset="0"/>
                <a:ea typeface="Roboto" panose="02000000000000000000" pitchFamily="2" charset="0"/>
              </a:rPr>
              <a:t>Amount dedicated in </a:t>
            </a:r>
            <a:r>
              <a:rPr lang="en-US" sz="2400" b="1" u="sng" dirty="0">
                <a:solidFill>
                  <a:schemeClr val="tx1"/>
                </a:solidFill>
                <a:latin typeface="Roboto" panose="02000000000000000000" pitchFamily="2" charset="0"/>
                <a:ea typeface="Roboto" panose="02000000000000000000" pitchFamily="2" charset="0"/>
              </a:rPr>
              <a:t>2024</a:t>
            </a:r>
          </a:p>
          <a:p>
            <a:pPr algn="r"/>
            <a:endParaRPr lang="en-US" sz="1800" dirty="0">
              <a:solidFill>
                <a:schemeClr val="tx1"/>
              </a:solidFill>
              <a:latin typeface="Roboto" panose="02000000000000000000" pitchFamily="2" charset="0"/>
              <a:ea typeface="Roboto" panose="02000000000000000000" pitchFamily="2" charset="0"/>
            </a:endParaRPr>
          </a:p>
          <a:p>
            <a:pPr algn="r"/>
            <a:r>
              <a:rPr lang="en-US" sz="4000" b="1" dirty="0">
                <a:solidFill>
                  <a:schemeClr val="accent2"/>
                </a:solidFill>
                <a:latin typeface="Bebas Neue" panose="020B0606020202050201" pitchFamily="34" charset="77"/>
              </a:rPr>
              <a:t>~$16 billion</a:t>
            </a:r>
          </a:p>
          <a:p>
            <a:pPr algn="r"/>
            <a:r>
              <a:rPr lang="en-US" sz="2400" dirty="0">
                <a:solidFill>
                  <a:schemeClr val="tx1"/>
                </a:solidFill>
                <a:latin typeface="Roboto" panose="02000000000000000000" pitchFamily="2" charset="0"/>
                <a:ea typeface="Roboto" panose="02000000000000000000" pitchFamily="2" charset="0"/>
              </a:rPr>
              <a:t>Annual deficit</a:t>
            </a:r>
          </a:p>
        </p:txBody>
      </p:sp>
      <p:grpSp>
        <p:nvGrpSpPr>
          <p:cNvPr id="25" name="Group 24">
            <a:extLst>
              <a:ext uri="{FF2B5EF4-FFF2-40B4-BE49-F238E27FC236}">
                <a16:creationId xmlns:a16="http://schemas.microsoft.com/office/drawing/2014/main" id="{67B0C81E-2278-AECE-941B-664976E4A287}"/>
              </a:ext>
            </a:extLst>
          </p:cNvPr>
          <p:cNvGrpSpPr/>
          <p:nvPr/>
        </p:nvGrpSpPr>
        <p:grpSpPr>
          <a:xfrm>
            <a:off x="6143905" y="1762475"/>
            <a:ext cx="2461739" cy="3159291"/>
            <a:chOff x="5748189" y="1118323"/>
            <a:chExt cx="2840226" cy="3645025"/>
          </a:xfrm>
        </p:grpSpPr>
        <p:pic>
          <p:nvPicPr>
            <p:cNvPr id="2" name="Google Shape;689;p47">
              <a:extLst>
                <a:ext uri="{FF2B5EF4-FFF2-40B4-BE49-F238E27FC236}">
                  <a16:creationId xmlns:a16="http://schemas.microsoft.com/office/drawing/2014/main" id="{7E41B405-B721-7273-D091-7459EDA7C80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748189" y="1118323"/>
              <a:ext cx="2840226" cy="3645025"/>
            </a:xfrm>
            <a:prstGeom prst="rect">
              <a:avLst/>
            </a:prstGeom>
            <a:noFill/>
            <a:ln>
              <a:noFill/>
            </a:ln>
          </p:spPr>
        </p:pic>
        <p:pic>
          <p:nvPicPr>
            <p:cNvPr id="10" name="Google Shape;696;p47">
              <a:extLst>
                <a:ext uri="{FF2B5EF4-FFF2-40B4-BE49-F238E27FC236}">
                  <a16:creationId xmlns:a16="http://schemas.microsoft.com/office/drawing/2014/main" id="{809CB169-FDA6-B44C-8DBE-AA316271581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972414" y="1665124"/>
              <a:ext cx="241950" cy="237212"/>
            </a:xfrm>
            <a:prstGeom prst="rect">
              <a:avLst/>
            </a:prstGeom>
            <a:noFill/>
            <a:ln>
              <a:noFill/>
            </a:ln>
          </p:spPr>
        </p:pic>
      </p:grpSp>
      <p:sp>
        <p:nvSpPr>
          <p:cNvPr id="11" name="Google Shape;106;p17">
            <a:extLst>
              <a:ext uri="{FF2B5EF4-FFF2-40B4-BE49-F238E27FC236}">
                <a16:creationId xmlns:a16="http://schemas.microsoft.com/office/drawing/2014/main" id="{B2BB9B1B-D632-7F62-C111-00114E9C6F1E}"/>
              </a:ext>
            </a:extLst>
          </p:cNvPr>
          <p:cNvSpPr/>
          <p:nvPr/>
        </p:nvSpPr>
        <p:spPr>
          <a:xfrm>
            <a:off x="8786789" y="113474"/>
            <a:ext cx="263619" cy="25171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 name="Google Shape;107;p17">
            <a:extLst>
              <a:ext uri="{FF2B5EF4-FFF2-40B4-BE49-F238E27FC236}">
                <a16:creationId xmlns:a16="http://schemas.microsoft.com/office/drawing/2014/main" id="{253D9A40-A4DF-4A54-35D2-04CC78DCA7C9}"/>
              </a:ext>
            </a:extLst>
          </p:cNvPr>
          <p:cNvGrpSpPr/>
          <p:nvPr/>
        </p:nvGrpSpPr>
        <p:grpSpPr>
          <a:xfrm>
            <a:off x="7838191" y="884349"/>
            <a:ext cx="1129443" cy="1129717"/>
            <a:chOff x="6654650" y="3665275"/>
            <a:chExt cx="409100" cy="409125"/>
          </a:xfrm>
        </p:grpSpPr>
        <p:sp>
          <p:nvSpPr>
            <p:cNvPr id="13" name="Google Shape;108;p17">
              <a:extLst>
                <a:ext uri="{FF2B5EF4-FFF2-40B4-BE49-F238E27FC236}">
                  <a16:creationId xmlns:a16="http://schemas.microsoft.com/office/drawing/2014/main" id="{1B60559A-2577-5AE8-8CB1-499097374E1F}"/>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09;p17">
              <a:extLst>
                <a:ext uri="{FF2B5EF4-FFF2-40B4-BE49-F238E27FC236}">
                  <a16:creationId xmlns:a16="http://schemas.microsoft.com/office/drawing/2014/main" id="{51A9027E-7D9F-5A10-D97E-853B82F17FAA}"/>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Google Shape;115;p17">
            <a:extLst>
              <a:ext uri="{FF2B5EF4-FFF2-40B4-BE49-F238E27FC236}">
                <a16:creationId xmlns:a16="http://schemas.microsoft.com/office/drawing/2014/main" id="{BD61A7F5-3CD6-9D4C-FAC4-F610AEE9BE99}"/>
              </a:ext>
            </a:extLst>
          </p:cNvPr>
          <p:cNvSpPr/>
          <p:nvPr/>
        </p:nvSpPr>
        <p:spPr>
          <a:xfrm rot="2466643">
            <a:off x="7359643" y="709487"/>
            <a:ext cx="366269" cy="34972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16;p17">
            <a:extLst>
              <a:ext uri="{FF2B5EF4-FFF2-40B4-BE49-F238E27FC236}">
                <a16:creationId xmlns:a16="http://schemas.microsoft.com/office/drawing/2014/main" id="{04E5006F-9EF5-3807-5ADA-40550F7B0B47}"/>
              </a:ext>
            </a:extLst>
          </p:cNvPr>
          <p:cNvSpPr/>
          <p:nvPr/>
        </p:nvSpPr>
        <p:spPr>
          <a:xfrm rot="19991082">
            <a:off x="8744198" y="1968601"/>
            <a:ext cx="263609" cy="25170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2"/>
              </a:solidFill>
            </a:endParaRPr>
          </a:p>
        </p:txBody>
      </p:sp>
      <p:sp>
        <p:nvSpPr>
          <p:cNvPr id="22" name="Google Shape;118;p17">
            <a:extLst>
              <a:ext uri="{FF2B5EF4-FFF2-40B4-BE49-F238E27FC236}">
                <a16:creationId xmlns:a16="http://schemas.microsoft.com/office/drawing/2014/main" id="{838DD40B-6FC4-F42F-84AC-244DE8292C1B}"/>
              </a:ext>
            </a:extLst>
          </p:cNvPr>
          <p:cNvSpPr/>
          <p:nvPr/>
        </p:nvSpPr>
        <p:spPr>
          <a:xfrm rot="19991041">
            <a:off x="1954966" y="-546012"/>
            <a:ext cx="177833" cy="16980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16;p17">
            <a:extLst>
              <a:ext uri="{FF2B5EF4-FFF2-40B4-BE49-F238E27FC236}">
                <a16:creationId xmlns:a16="http://schemas.microsoft.com/office/drawing/2014/main" id="{60FF95AC-F572-9C93-324E-7CEEC5904742}"/>
              </a:ext>
            </a:extLst>
          </p:cNvPr>
          <p:cNvSpPr/>
          <p:nvPr/>
        </p:nvSpPr>
        <p:spPr>
          <a:xfrm rot="19991082">
            <a:off x="7505755" y="1400756"/>
            <a:ext cx="146604" cy="13998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 name="Google Shape;110;p17">
            <a:extLst>
              <a:ext uri="{FF2B5EF4-FFF2-40B4-BE49-F238E27FC236}">
                <a16:creationId xmlns:a16="http://schemas.microsoft.com/office/drawing/2014/main" id="{978F0A4E-26A9-6766-D5A8-FB4ADE7E8ABC}"/>
              </a:ext>
            </a:extLst>
          </p:cNvPr>
          <p:cNvGrpSpPr/>
          <p:nvPr/>
        </p:nvGrpSpPr>
        <p:grpSpPr>
          <a:xfrm rot="18875115">
            <a:off x="526133" y="1614186"/>
            <a:ext cx="960403" cy="960532"/>
            <a:chOff x="570875" y="4322250"/>
            <a:chExt cx="443300" cy="443325"/>
          </a:xfrm>
        </p:grpSpPr>
        <p:sp>
          <p:nvSpPr>
            <p:cNvPr id="27" name="Google Shape;111;p17">
              <a:extLst>
                <a:ext uri="{FF2B5EF4-FFF2-40B4-BE49-F238E27FC236}">
                  <a16:creationId xmlns:a16="http://schemas.microsoft.com/office/drawing/2014/main" id="{6BE94C82-0A5C-5BE1-079F-6763CB65AF1F}"/>
                </a:ext>
              </a:extLst>
            </p:cNvPr>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12;p17">
              <a:extLst>
                <a:ext uri="{FF2B5EF4-FFF2-40B4-BE49-F238E27FC236}">
                  <a16:creationId xmlns:a16="http://schemas.microsoft.com/office/drawing/2014/main" id="{DED76F7E-347C-2FD4-FDC5-25544ED94DE1}"/>
                </a:ext>
              </a:extLst>
            </p:cNvPr>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113;p17">
              <a:extLst>
                <a:ext uri="{FF2B5EF4-FFF2-40B4-BE49-F238E27FC236}">
                  <a16:creationId xmlns:a16="http://schemas.microsoft.com/office/drawing/2014/main" id="{BC8A127A-DAAB-8BA1-940F-86E296D934DC}"/>
                </a:ext>
              </a:extLst>
            </p:cNvPr>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14;p17">
              <a:extLst>
                <a:ext uri="{FF2B5EF4-FFF2-40B4-BE49-F238E27FC236}">
                  <a16:creationId xmlns:a16="http://schemas.microsoft.com/office/drawing/2014/main" id="{0BB3C6CE-B5A0-CE36-C8BE-10BA31873157}"/>
                </a:ext>
              </a:extLst>
            </p:cNvPr>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1" name="Google Shape;116;p17">
            <a:extLst>
              <a:ext uri="{FF2B5EF4-FFF2-40B4-BE49-F238E27FC236}">
                <a16:creationId xmlns:a16="http://schemas.microsoft.com/office/drawing/2014/main" id="{249A0CD7-94F6-68E8-3818-B7D8BC395AF6}"/>
              </a:ext>
            </a:extLst>
          </p:cNvPr>
          <p:cNvSpPr/>
          <p:nvPr/>
        </p:nvSpPr>
        <p:spPr>
          <a:xfrm rot="19991082">
            <a:off x="360852" y="930275"/>
            <a:ext cx="263609" cy="25170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2"/>
              </a:solidFill>
            </a:endParaRPr>
          </a:p>
        </p:txBody>
      </p:sp>
      <p:sp>
        <p:nvSpPr>
          <p:cNvPr id="32" name="Google Shape;116;p17">
            <a:extLst>
              <a:ext uri="{FF2B5EF4-FFF2-40B4-BE49-F238E27FC236}">
                <a16:creationId xmlns:a16="http://schemas.microsoft.com/office/drawing/2014/main" id="{1252C88E-28B3-A54C-693C-2F4A2C246B17}"/>
              </a:ext>
            </a:extLst>
          </p:cNvPr>
          <p:cNvSpPr/>
          <p:nvPr/>
        </p:nvSpPr>
        <p:spPr>
          <a:xfrm rot="19991082">
            <a:off x="1599876" y="1150070"/>
            <a:ext cx="146604" cy="13998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TextBox 32">
            <a:extLst>
              <a:ext uri="{FF2B5EF4-FFF2-40B4-BE49-F238E27FC236}">
                <a16:creationId xmlns:a16="http://schemas.microsoft.com/office/drawing/2014/main" id="{151DC092-CD69-C9BE-3A66-278683CD483B}"/>
              </a:ext>
            </a:extLst>
          </p:cNvPr>
          <p:cNvSpPr txBox="1"/>
          <p:nvPr/>
        </p:nvSpPr>
        <p:spPr>
          <a:xfrm>
            <a:off x="970059" y="3363402"/>
            <a:ext cx="184731" cy="30777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5116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1000"/>
                                        <p:tgtEl>
                                          <p:spTgt spid="26"/>
                                        </p:tgtEl>
                                      </p:cBhvr>
                                    </p:animEffect>
                                  </p:childTnLst>
                                </p:cTn>
                              </p:par>
                              <p:par>
                                <p:cTn id="48" presetID="42" presetClass="path" presetSubtype="0" accel="50000" decel="50000" fill="hold" nodeType="withEffect">
                                  <p:stCondLst>
                                    <p:cond delay="0"/>
                                  </p:stCondLst>
                                  <p:childTnLst>
                                    <p:animMotion origin="layout" path="M 4.16667E-6 1.23457E-6 L 0.00399 0.37037 " pathEditMode="relative" rAng="0" ptsTypes="AA">
                                      <p:cBhvr>
                                        <p:cTn id="49" dur="5000" fill="hold"/>
                                        <p:tgtEl>
                                          <p:spTgt spid="26"/>
                                        </p:tgtEl>
                                        <p:attrNameLst>
                                          <p:attrName>ppt_x</p:attrName>
                                          <p:attrName>ppt_y</p:attrName>
                                        </p:attrNameLst>
                                      </p:cBhvr>
                                      <p:rCtr x="191" y="18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20" grpId="0" animBg="1"/>
      <p:bldP spid="21" grpId="0" animBg="1"/>
      <p:bldP spid="22" grpId="0" animBg="1"/>
      <p:bldP spid="23"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FBBC89A-D040-E6B0-D0A2-71669C444BA0}"/>
            </a:ext>
          </a:extLst>
        </p:cNvPr>
        <p:cNvGrpSpPr/>
        <p:nvPr/>
      </p:nvGrpSpPr>
      <p:grpSpPr>
        <a:xfrm>
          <a:off x="0" y="0"/>
          <a:ext cx="0" cy="0"/>
          <a:chOff x="0" y="0"/>
          <a:chExt cx="0" cy="0"/>
        </a:xfrm>
      </p:grpSpPr>
      <p:sp>
        <p:nvSpPr>
          <p:cNvPr id="2" name="Google Shape;268;p28">
            <a:extLst>
              <a:ext uri="{FF2B5EF4-FFF2-40B4-BE49-F238E27FC236}">
                <a16:creationId xmlns:a16="http://schemas.microsoft.com/office/drawing/2014/main" id="{E49CBF7B-8068-06E4-C79A-65E81D7BAD47}"/>
              </a:ext>
            </a:extLst>
          </p:cNvPr>
          <p:cNvSpPr txBox="1">
            <a:spLocks noGrp="1"/>
          </p:cNvSpPr>
          <p:nvPr>
            <p:ph type="body" idx="1"/>
          </p:nvPr>
        </p:nvSpPr>
        <p:spPr>
          <a:xfrm>
            <a:off x="346253" y="1486070"/>
            <a:ext cx="1814222" cy="1433073"/>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solidFill>
                  <a:schemeClr val="tx1"/>
                </a:solidFill>
              </a:rPr>
              <a:t>Apple</a:t>
            </a:r>
            <a:br>
              <a:rPr lang="en" sz="3600" b="1" dirty="0">
                <a:solidFill>
                  <a:schemeClr val="tx1"/>
                </a:solidFill>
              </a:rPr>
            </a:br>
            <a:r>
              <a:rPr lang="en" sz="2400" b="1" dirty="0">
                <a:solidFill>
                  <a:schemeClr val="bg2"/>
                </a:solidFill>
                <a:latin typeface="Roboto" panose="02000000000000000000" pitchFamily="2" charset="0"/>
                <a:ea typeface="Roboto" panose="02000000000000000000" pitchFamily="2" charset="0"/>
              </a:rPr>
              <a:t>$95 </a:t>
            </a:r>
            <a:r>
              <a:rPr lang="en" sz="2000" b="1" dirty="0">
                <a:solidFill>
                  <a:schemeClr val="tx1"/>
                </a:solidFill>
                <a:latin typeface="Roboto" panose="02000000000000000000" pitchFamily="2" charset="0"/>
                <a:ea typeface="Roboto" panose="02000000000000000000" pitchFamily="2" charset="0"/>
              </a:rPr>
              <a:t>Billion</a:t>
            </a:r>
            <a:endParaRPr sz="2000" b="1" dirty="0">
              <a:solidFill>
                <a:schemeClr val="tx1"/>
              </a:solidFill>
              <a:latin typeface="Roboto" panose="02000000000000000000" pitchFamily="2" charset="0"/>
              <a:ea typeface="Roboto" panose="02000000000000000000" pitchFamily="2" charset="0"/>
            </a:endParaRPr>
          </a:p>
        </p:txBody>
      </p:sp>
      <p:sp>
        <p:nvSpPr>
          <p:cNvPr id="3" name="Google Shape;268;p28">
            <a:extLst>
              <a:ext uri="{FF2B5EF4-FFF2-40B4-BE49-F238E27FC236}">
                <a16:creationId xmlns:a16="http://schemas.microsoft.com/office/drawing/2014/main" id="{FFE16084-B566-A191-FF56-EC04B41D1BA1}"/>
              </a:ext>
            </a:extLst>
          </p:cNvPr>
          <p:cNvSpPr txBox="1">
            <a:spLocks/>
          </p:cNvSpPr>
          <p:nvPr/>
        </p:nvSpPr>
        <p:spPr>
          <a:xfrm>
            <a:off x="2466713" y="1487708"/>
            <a:ext cx="1756221" cy="143307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Berkshire Hathaway</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$90 </a:t>
            </a:r>
            <a:r>
              <a:rPr lang="en-US" sz="2000" b="1" dirty="0">
                <a:solidFill>
                  <a:schemeClr val="tx1"/>
                </a:solidFill>
                <a:latin typeface="Roboto" panose="02000000000000000000" pitchFamily="2" charset="0"/>
                <a:ea typeface="Roboto" panose="02000000000000000000" pitchFamily="2" charset="0"/>
              </a:rPr>
              <a:t>Billion</a:t>
            </a:r>
          </a:p>
        </p:txBody>
      </p:sp>
      <p:sp>
        <p:nvSpPr>
          <p:cNvPr id="4" name="Google Shape;268;p28">
            <a:extLst>
              <a:ext uri="{FF2B5EF4-FFF2-40B4-BE49-F238E27FC236}">
                <a16:creationId xmlns:a16="http://schemas.microsoft.com/office/drawing/2014/main" id="{7518DF3F-A4CC-747C-A35D-CEF02270EF45}"/>
              </a:ext>
            </a:extLst>
          </p:cNvPr>
          <p:cNvSpPr txBox="1">
            <a:spLocks/>
          </p:cNvSpPr>
          <p:nvPr/>
        </p:nvSpPr>
        <p:spPr>
          <a:xfrm>
            <a:off x="4529172" y="1486070"/>
            <a:ext cx="1756221" cy="143307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Microsoft</a:t>
            </a:r>
            <a:br>
              <a:rPr lang="en-US" sz="40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$73 </a:t>
            </a:r>
            <a:r>
              <a:rPr lang="en-US" sz="2000" b="1" dirty="0">
                <a:solidFill>
                  <a:schemeClr val="tx1"/>
                </a:solidFill>
                <a:latin typeface="Roboto" panose="02000000000000000000" pitchFamily="2" charset="0"/>
                <a:ea typeface="Roboto" panose="02000000000000000000" pitchFamily="2" charset="0"/>
              </a:rPr>
              <a:t>Billion</a:t>
            </a:r>
            <a:endParaRPr lang="en-US" sz="2400" b="1" dirty="0">
              <a:solidFill>
                <a:schemeClr val="tx1"/>
              </a:solidFill>
              <a:latin typeface="Roboto" panose="02000000000000000000" pitchFamily="2" charset="0"/>
              <a:ea typeface="Roboto" panose="02000000000000000000" pitchFamily="2" charset="0"/>
            </a:endParaRPr>
          </a:p>
        </p:txBody>
      </p:sp>
      <p:sp>
        <p:nvSpPr>
          <p:cNvPr id="5" name="Google Shape;268;p28">
            <a:extLst>
              <a:ext uri="{FF2B5EF4-FFF2-40B4-BE49-F238E27FC236}">
                <a16:creationId xmlns:a16="http://schemas.microsoft.com/office/drawing/2014/main" id="{773922E9-CE6B-1734-A3A0-59DBF74AB60E}"/>
              </a:ext>
            </a:extLst>
          </p:cNvPr>
          <p:cNvSpPr txBox="1">
            <a:spLocks/>
          </p:cNvSpPr>
          <p:nvPr/>
        </p:nvSpPr>
        <p:spPr>
          <a:xfrm>
            <a:off x="6591631" y="1486070"/>
            <a:ext cx="2161120" cy="143307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3600" dirty="0">
                <a:solidFill>
                  <a:schemeClr val="tx1"/>
                </a:solidFill>
              </a:rPr>
              <a:t>ExxonMobil</a:t>
            </a:r>
            <a:br>
              <a:rPr lang="en-US" sz="40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$56 </a:t>
            </a:r>
            <a:r>
              <a:rPr lang="en-US" sz="2000" b="1" dirty="0">
                <a:solidFill>
                  <a:schemeClr val="tx1"/>
                </a:solidFill>
                <a:latin typeface="Roboto" panose="02000000000000000000" pitchFamily="2" charset="0"/>
                <a:ea typeface="Roboto" panose="02000000000000000000" pitchFamily="2" charset="0"/>
              </a:rPr>
              <a:t>Billion</a:t>
            </a:r>
            <a:endParaRPr lang="en-US" sz="2400" b="1" dirty="0">
              <a:solidFill>
                <a:schemeClr val="tx1"/>
              </a:solidFill>
              <a:latin typeface="Roboto" panose="02000000000000000000" pitchFamily="2" charset="0"/>
              <a:ea typeface="Roboto" panose="02000000000000000000" pitchFamily="2" charset="0"/>
            </a:endParaRPr>
          </a:p>
        </p:txBody>
      </p:sp>
      <p:sp>
        <p:nvSpPr>
          <p:cNvPr id="6" name="Google Shape;268;p28">
            <a:extLst>
              <a:ext uri="{FF2B5EF4-FFF2-40B4-BE49-F238E27FC236}">
                <a16:creationId xmlns:a16="http://schemas.microsoft.com/office/drawing/2014/main" id="{C44DB9CC-C8A2-C488-971A-37FBB0314F52}"/>
              </a:ext>
            </a:extLst>
          </p:cNvPr>
          <p:cNvSpPr txBox="1">
            <a:spLocks/>
          </p:cNvSpPr>
          <p:nvPr/>
        </p:nvSpPr>
        <p:spPr>
          <a:xfrm>
            <a:off x="343482" y="3048812"/>
            <a:ext cx="1652236" cy="143307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Alphabet (Google)</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$60 </a:t>
            </a:r>
            <a:r>
              <a:rPr lang="en-US" sz="2000" b="1" dirty="0">
                <a:solidFill>
                  <a:schemeClr val="tx1"/>
                </a:solidFill>
                <a:latin typeface="Roboto" panose="02000000000000000000" pitchFamily="2" charset="0"/>
                <a:ea typeface="Roboto" panose="02000000000000000000" pitchFamily="2" charset="0"/>
              </a:rPr>
              <a:t>Billion</a:t>
            </a:r>
          </a:p>
        </p:txBody>
      </p:sp>
      <p:sp>
        <p:nvSpPr>
          <p:cNvPr id="7" name="Google Shape;268;p28">
            <a:extLst>
              <a:ext uri="{FF2B5EF4-FFF2-40B4-BE49-F238E27FC236}">
                <a16:creationId xmlns:a16="http://schemas.microsoft.com/office/drawing/2014/main" id="{5B30A59E-D0DB-AB4D-F12A-044BF525A4F7}"/>
              </a:ext>
            </a:extLst>
          </p:cNvPr>
          <p:cNvSpPr txBox="1">
            <a:spLocks/>
          </p:cNvSpPr>
          <p:nvPr/>
        </p:nvSpPr>
        <p:spPr>
          <a:xfrm>
            <a:off x="2489705" y="3048812"/>
            <a:ext cx="1652236" cy="143307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JP Morgan Chase &amp; CO</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$95 </a:t>
            </a:r>
            <a:r>
              <a:rPr lang="en-US" sz="2000" b="1" dirty="0">
                <a:solidFill>
                  <a:schemeClr val="tx1"/>
                </a:solidFill>
                <a:latin typeface="Roboto" panose="02000000000000000000" pitchFamily="2" charset="0"/>
                <a:ea typeface="Roboto" panose="02000000000000000000" pitchFamily="2" charset="0"/>
              </a:rPr>
              <a:t>Billion</a:t>
            </a:r>
          </a:p>
        </p:txBody>
      </p:sp>
      <p:sp>
        <p:nvSpPr>
          <p:cNvPr id="8" name="Google Shape;268;p28">
            <a:extLst>
              <a:ext uri="{FF2B5EF4-FFF2-40B4-BE49-F238E27FC236}">
                <a16:creationId xmlns:a16="http://schemas.microsoft.com/office/drawing/2014/main" id="{67E69AA1-2344-8545-1F53-B391868E0F35}"/>
              </a:ext>
            </a:extLst>
          </p:cNvPr>
          <p:cNvSpPr txBox="1">
            <a:spLocks/>
          </p:cNvSpPr>
          <p:nvPr/>
        </p:nvSpPr>
        <p:spPr>
          <a:xfrm>
            <a:off x="4633157" y="3048813"/>
            <a:ext cx="1652236" cy="143307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Amazon</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$33 </a:t>
            </a:r>
            <a:r>
              <a:rPr lang="en-US" sz="2000" b="1" dirty="0">
                <a:solidFill>
                  <a:schemeClr val="tx1"/>
                </a:solidFill>
                <a:latin typeface="Roboto" panose="02000000000000000000" pitchFamily="2" charset="0"/>
                <a:ea typeface="Roboto" panose="02000000000000000000" pitchFamily="2" charset="0"/>
              </a:rPr>
              <a:t>Billion</a:t>
            </a:r>
          </a:p>
        </p:txBody>
      </p:sp>
      <p:sp>
        <p:nvSpPr>
          <p:cNvPr id="9" name="Google Shape;268;p28">
            <a:extLst>
              <a:ext uri="{FF2B5EF4-FFF2-40B4-BE49-F238E27FC236}">
                <a16:creationId xmlns:a16="http://schemas.microsoft.com/office/drawing/2014/main" id="{49F927AF-AA46-DAC2-7204-20DF4862983E}"/>
              </a:ext>
            </a:extLst>
          </p:cNvPr>
          <p:cNvSpPr txBox="1">
            <a:spLocks/>
          </p:cNvSpPr>
          <p:nvPr/>
        </p:nvSpPr>
        <p:spPr>
          <a:xfrm>
            <a:off x="6782152" y="3048813"/>
            <a:ext cx="1970599" cy="143307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Meta (Facebook)</a:t>
            </a:r>
            <a:br>
              <a:rPr lang="en-US" sz="3600" b="1" dirty="0">
                <a:solidFill>
                  <a:schemeClr val="tx1"/>
                </a:solidFill>
              </a:rPr>
            </a:br>
            <a:r>
              <a:rPr lang="en-US" sz="2400" b="1" dirty="0">
                <a:solidFill>
                  <a:schemeClr val="bg2"/>
                </a:solidFill>
                <a:latin typeface="Roboto" panose="02000000000000000000" pitchFamily="2" charset="0"/>
                <a:ea typeface="Roboto" panose="02000000000000000000" pitchFamily="2" charset="0"/>
              </a:rPr>
              <a:t>$23 </a:t>
            </a:r>
            <a:r>
              <a:rPr lang="en-US" sz="2000" b="1" dirty="0">
                <a:solidFill>
                  <a:schemeClr val="tx1"/>
                </a:solidFill>
                <a:latin typeface="Roboto" panose="02000000000000000000" pitchFamily="2" charset="0"/>
                <a:ea typeface="Roboto" panose="02000000000000000000" pitchFamily="2" charset="0"/>
              </a:rPr>
              <a:t>Billion</a:t>
            </a:r>
          </a:p>
        </p:txBody>
      </p:sp>
      <p:sp>
        <p:nvSpPr>
          <p:cNvPr id="10" name="Google Shape;267;p28">
            <a:extLst>
              <a:ext uri="{FF2B5EF4-FFF2-40B4-BE49-F238E27FC236}">
                <a16:creationId xmlns:a16="http://schemas.microsoft.com/office/drawing/2014/main" id="{B4C97683-A288-892B-7627-FA5AEBF94A6F}"/>
              </a:ext>
            </a:extLst>
          </p:cNvPr>
          <p:cNvSpPr txBox="1">
            <a:spLocks/>
          </p:cNvSpPr>
          <p:nvPr/>
        </p:nvSpPr>
        <p:spPr>
          <a:xfrm>
            <a:off x="345291" y="957895"/>
            <a:ext cx="8407460"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8</a:t>
            </a:r>
            <a:r>
              <a:rPr lang="en-US" sz="3200" dirty="0">
                <a:solidFill>
                  <a:schemeClr val="accent2"/>
                </a:solidFill>
                <a:latin typeface="Bebas Neue" panose="020B0606020202050201" pitchFamily="34" charset="77"/>
              </a:rPr>
              <a:t> largest companies in the United States by net income</a:t>
            </a:r>
          </a:p>
        </p:txBody>
      </p:sp>
    </p:spTree>
    <p:extLst>
      <p:ext uri="{BB962C8B-B14F-4D97-AF65-F5344CB8AC3E}">
        <p14:creationId xmlns:p14="http://schemas.microsoft.com/office/powerpoint/2010/main" val="30900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additive="base">
                                        <p:cTn id="3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P spid="6" grpId="0" build="p"/>
      <p:bldP spid="7" grpId="0" build="p"/>
      <p:bldP spid="8" grpId="0" build="p"/>
      <p:bldP spid="9" grpId="0" build="p"/>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F973085-C2D8-A058-7EF7-2BC946E721A9}"/>
            </a:ext>
          </a:extLst>
        </p:cNvPr>
        <p:cNvGrpSpPr/>
        <p:nvPr/>
      </p:nvGrpSpPr>
      <p:grpSpPr>
        <a:xfrm>
          <a:off x="0" y="0"/>
          <a:ext cx="0" cy="0"/>
          <a:chOff x="0" y="0"/>
          <a:chExt cx="0" cy="0"/>
        </a:xfrm>
      </p:grpSpPr>
      <p:pic>
        <p:nvPicPr>
          <p:cNvPr id="2" name="Google Shape;689;p47">
            <a:extLst>
              <a:ext uri="{FF2B5EF4-FFF2-40B4-BE49-F238E27FC236}">
                <a16:creationId xmlns:a16="http://schemas.microsoft.com/office/drawing/2014/main" id="{D08B94C1-6321-1345-0085-DCFCAC401DD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31"/>
          <a:stretch/>
        </p:blipFill>
        <p:spPr>
          <a:xfrm flipH="1">
            <a:off x="-3957" y="1507738"/>
            <a:ext cx="1813078" cy="3635762"/>
          </a:xfrm>
          <a:prstGeom prst="rect">
            <a:avLst/>
          </a:prstGeom>
          <a:noFill/>
          <a:ln>
            <a:noFill/>
          </a:ln>
        </p:spPr>
      </p:pic>
      <p:sp>
        <p:nvSpPr>
          <p:cNvPr id="3" name="Google Shape;267;p28">
            <a:extLst>
              <a:ext uri="{FF2B5EF4-FFF2-40B4-BE49-F238E27FC236}">
                <a16:creationId xmlns:a16="http://schemas.microsoft.com/office/drawing/2014/main" id="{066E1BE3-8E22-EBF9-1C0B-E4C8686898D9}"/>
              </a:ext>
            </a:extLst>
          </p:cNvPr>
          <p:cNvSpPr txBox="1">
            <a:spLocks/>
          </p:cNvSpPr>
          <p:nvPr/>
        </p:nvSpPr>
        <p:spPr>
          <a:xfrm>
            <a:off x="2531823" y="979562"/>
            <a:ext cx="7593300"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things we spend more money on than homelessness</a:t>
            </a:r>
          </a:p>
        </p:txBody>
      </p:sp>
      <p:sp>
        <p:nvSpPr>
          <p:cNvPr id="5" name="Google Shape;268;p28">
            <a:extLst>
              <a:ext uri="{FF2B5EF4-FFF2-40B4-BE49-F238E27FC236}">
                <a16:creationId xmlns:a16="http://schemas.microsoft.com/office/drawing/2014/main" id="{70536838-04C6-7BB7-9CB4-04FF115B882D}"/>
              </a:ext>
            </a:extLst>
          </p:cNvPr>
          <p:cNvSpPr txBox="1">
            <a:spLocks/>
          </p:cNvSpPr>
          <p:nvPr/>
        </p:nvSpPr>
        <p:spPr>
          <a:xfrm>
            <a:off x="4317049" y="1636328"/>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Streaming Services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Fantasy sports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Alcoholic beverages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Cigarettes and tobacco</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Fast food</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Diet programs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Candles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Greeting cards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Weddings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Fireworks</a:t>
            </a:r>
          </a:p>
          <a:p>
            <a:pPr marL="228600" indent="-228600">
              <a:buClr>
                <a:schemeClr val="bg2"/>
              </a:buClr>
              <a:buSzPct val="100000"/>
              <a:buFont typeface="+mj-lt"/>
              <a:buAutoNum type="arabicPeriod" startAt="11"/>
            </a:pPr>
            <a:endParaRPr lang="en-US" sz="1600" dirty="0">
              <a:solidFill>
                <a:schemeClr val="tx1"/>
              </a:solidFill>
              <a:latin typeface="Bebas Neue" panose="020B0606020202050201" pitchFamily="34" charset="77"/>
              <a:ea typeface="Roboto" panose="02000000000000000000" pitchFamily="2" charset="0"/>
            </a:endParaRPr>
          </a:p>
          <a:p>
            <a:pPr marL="228600" indent="-228600">
              <a:buClr>
                <a:schemeClr val="bg2"/>
              </a:buClr>
              <a:buSzPct val="100000"/>
              <a:buFont typeface="+mj-lt"/>
              <a:buAutoNum type="arabicPeriod" startAt="11"/>
            </a:pPr>
            <a:endParaRPr lang="en-US" sz="1600" dirty="0">
              <a:solidFill>
                <a:schemeClr val="tx1"/>
              </a:solidFill>
              <a:latin typeface="Bebas Neue" panose="020B0606020202050201" pitchFamily="34" charset="77"/>
              <a:ea typeface="Roboto" panose="02000000000000000000" pitchFamily="2" charset="0"/>
            </a:endParaRPr>
          </a:p>
        </p:txBody>
      </p:sp>
      <p:sp>
        <p:nvSpPr>
          <p:cNvPr id="6" name="Google Shape;268;p28">
            <a:extLst>
              <a:ext uri="{FF2B5EF4-FFF2-40B4-BE49-F238E27FC236}">
                <a16:creationId xmlns:a16="http://schemas.microsoft.com/office/drawing/2014/main" id="{7DD471EA-5B52-3542-1007-7BBC0FBB37E9}"/>
              </a:ext>
            </a:extLst>
          </p:cNvPr>
          <p:cNvSpPr txBox="1">
            <a:spLocks/>
          </p:cNvSpPr>
          <p:nvPr/>
        </p:nvSpPr>
        <p:spPr>
          <a:xfrm>
            <a:off x="6452425" y="1636329"/>
            <a:ext cx="2259409"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Professional Sports events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Concerts and music festivals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Nightclubs and bars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Jewelry</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Makeup and beauty products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Spa treatments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Golf</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Skiing and snowboarding</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Boating and yachting</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Theme parks</a:t>
            </a:r>
          </a:p>
          <a:p>
            <a:pPr marL="0" indent="0">
              <a:buClr>
                <a:schemeClr val="bg2"/>
              </a:buClr>
              <a:buFont typeface="IBM Plex Sans Condensed"/>
              <a:buNone/>
            </a:pPr>
            <a:endParaRPr lang="en-US" sz="1600" dirty="0">
              <a:solidFill>
                <a:schemeClr val="tx1"/>
              </a:solidFill>
              <a:latin typeface="Bebas Neue" panose="020B0606020202050201" pitchFamily="34" charset="77"/>
              <a:ea typeface="Roboto" panose="02000000000000000000" pitchFamily="2" charset="0"/>
            </a:endParaRPr>
          </a:p>
        </p:txBody>
      </p:sp>
      <p:pic>
        <p:nvPicPr>
          <p:cNvPr id="7" name="Google Shape;676;p46">
            <a:extLst>
              <a:ext uri="{FF2B5EF4-FFF2-40B4-BE49-F238E27FC236}">
                <a16:creationId xmlns:a16="http://schemas.microsoft.com/office/drawing/2014/main" id="{4C794893-073F-6B50-908A-959667E13EF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736859" y="1067357"/>
            <a:ext cx="485775" cy="440380"/>
          </a:xfrm>
          <a:prstGeom prst="rect">
            <a:avLst/>
          </a:prstGeom>
          <a:noFill/>
          <a:ln>
            <a:noFill/>
          </a:ln>
        </p:spPr>
      </p:pic>
      <p:pic>
        <p:nvPicPr>
          <p:cNvPr id="8" name="Google Shape;216;p25">
            <a:extLst>
              <a:ext uri="{FF2B5EF4-FFF2-40B4-BE49-F238E27FC236}">
                <a16:creationId xmlns:a16="http://schemas.microsoft.com/office/drawing/2014/main" id="{E15DCC38-6C50-057B-0C08-09422109036B}"/>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346474" y="2031721"/>
            <a:ext cx="256401" cy="251375"/>
          </a:xfrm>
          <a:prstGeom prst="rect">
            <a:avLst/>
          </a:prstGeom>
          <a:noFill/>
          <a:ln>
            <a:noFill/>
          </a:ln>
        </p:spPr>
      </p:pic>
      <p:sp>
        <p:nvSpPr>
          <p:cNvPr id="9" name="Google Shape;268;p28">
            <a:extLst>
              <a:ext uri="{FF2B5EF4-FFF2-40B4-BE49-F238E27FC236}">
                <a16:creationId xmlns:a16="http://schemas.microsoft.com/office/drawing/2014/main" id="{1055AABA-E594-3142-4058-45D36BA98B82}"/>
              </a:ext>
            </a:extLst>
          </p:cNvPr>
          <p:cNvSpPr txBox="1">
            <a:spLocks/>
          </p:cNvSpPr>
          <p:nvPr/>
        </p:nvSpPr>
        <p:spPr>
          <a:xfrm>
            <a:off x="2181673" y="1636329"/>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Cosmetic Surgery</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Luxury Handbags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High-End watches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Designer shoes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Gourmet coffee</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Bottled water</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Pet costumes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Holiday decorations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Candy</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Video games</a:t>
            </a:r>
          </a:p>
          <a:p>
            <a:pPr marL="0" lvl="0" indent="0">
              <a:buClr>
                <a:schemeClr val="bg2"/>
              </a:buClr>
              <a:buNone/>
            </a:pPr>
            <a:endParaRPr lang="en-US" sz="1600" dirty="0">
              <a:solidFill>
                <a:schemeClr val="tx1"/>
              </a:solidFill>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427058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9EFD3DE0-CFB9-DB95-7567-B77C6C18FA57}"/>
            </a:ext>
          </a:extLst>
        </p:cNvPr>
        <p:cNvGrpSpPr/>
        <p:nvPr/>
      </p:nvGrpSpPr>
      <p:grpSpPr>
        <a:xfrm>
          <a:off x="0" y="0"/>
          <a:ext cx="0" cy="0"/>
          <a:chOff x="0" y="0"/>
          <a:chExt cx="0" cy="0"/>
        </a:xfrm>
      </p:grpSpPr>
      <p:sp>
        <p:nvSpPr>
          <p:cNvPr id="2" name="Google Shape;211;p25">
            <a:extLst>
              <a:ext uri="{FF2B5EF4-FFF2-40B4-BE49-F238E27FC236}">
                <a16:creationId xmlns:a16="http://schemas.microsoft.com/office/drawing/2014/main" id="{01C89C75-ECEF-7B30-CF46-F90C0840F00F}"/>
              </a:ext>
            </a:extLst>
          </p:cNvPr>
          <p:cNvSpPr txBox="1">
            <a:spLocks/>
          </p:cNvSpPr>
          <p:nvPr/>
        </p:nvSpPr>
        <p:spPr>
          <a:xfrm>
            <a:off x="2914337" y="1627087"/>
            <a:ext cx="7433400" cy="153709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9600" dirty="0">
                <a:solidFill>
                  <a:schemeClr val="bg2"/>
                </a:solidFill>
                <a:latin typeface="Bebas Neue" panose="020B0606020202050201" pitchFamily="34" charset="77"/>
              </a:rPr>
              <a:t>$842 Billion</a:t>
            </a:r>
          </a:p>
        </p:txBody>
      </p:sp>
      <p:sp>
        <p:nvSpPr>
          <p:cNvPr id="3" name="Google Shape;212;p25">
            <a:extLst>
              <a:ext uri="{FF2B5EF4-FFF2-40B4-BE49-F238E27FC236}">
                <a16:creationId xmlns:a16="http://schemas.microsoft.com/office/drawing/2014/main" id="{374AFE2C-5039-8698-82EA-11A54B9080FC}"/>
              </a:ext>
            </a:extLst>
          </p:cNvPr>
          <p:cNvSpPr txBox="1">
            <a:spLocks/>
          </p:cNvSpPr>
          <p:nvPr/>
        </p:nvSpPr>
        <p:spPr>
          <a:xfrm>
            <a:off x="2985827" y="2938361"/>
            <a:ext cx="7433400" cy="377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000" dirty="0">
                <a:solidFill>
                  <a:schemeClr val="tx1"/>
                </a:solidFill>
                <a:latin typeface="Roboto" panose="02000000000000000000" pitchFamily="2" charset="0"/>
                <a:ea typeface="Roboto" panose="02000000000000000000" pitchFamily="2" charset="0"/>
              </a:rPr>
              <a:t>United States Fiscal Year 2024 Military Budget</a:t>
            </a:r>
          </a:p>
        </p:txBody>
      </p:sp>
      <p:grpSp>
        <p:nvGrpSpPr>
          <p:cNvPr id="19" name="Group 18">
            <a:extLst>
              <a:ext uri="{FF2B5EF4-FFF2-40B4-BE49-F238E27FC236}">
                <a16:creationId xmlns:a16="http://schemas.microsoft.com/office/drawing/2014/main" id="{24805AC8-E8DA-7021-41C1-C0E3F41378AD}"/>
              </a:ext>
            </a:extLst>
          </p:cNvPr>
          <p:cNvGrpSpPr/>
          <p:nvPr/>
        </p:nvGrpSpPr>
        <p:grpSpPr>
          <a:xfrm>
            <a:off x="-1" y="2453499"/>
            <a:ext cx="2576575" cy="2690001"/>
            <a:chOff x="-1" y="2453499"/>
            <a:chExt cx="2576575" cy="2690001"/>
          </a:xfrm>
        </p:grpSpPr>
        <p:pic>
          <p:nvPicPr>
            <p:cNvPr id="5" name="Google Shape;215;p25">
              <a:extLst>
                <a:ext uri="{FF2B5EF4-FFF2-40B4-BE49-F238E27FC236}">
                  <a16:creationId xmlns:a16="http://schemas.microsoft.com/office/drawing/2014/main" id="{204DAE93-58D4-558A-126A-D2BB7B85E25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1" y="2453499"/>
              <a:ext cx="2576575" cy="2690001"/>
            </a:xfrm>
            <a:prstGeom prst="rect">
              <a:avLst/>
            </a:prstGeom>
            <a:noFill/>
            <a:ln>
              <a:noFill/>
            </a:ln>
          </p:spPr>
        </p:pic>
        <p:pic>
          <p:nvPicPr>
            <p:cNvPr id="6" name="Google Shape;216;p25">
              <a:extLst>
                <a:ext uri="{FF2B5EF4-FFF2-40B4-BE49-F238E27FC236}">
                  <a16:creationId xmlns:a16="http://schemas.microsoft.com/office/drawing/2014/main" id="{67C16F27-672B-B2AF-A341-F187FDD65FD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726103" y="3164179"/>
              <a:ext cx="309838" cy="303765"/>
            </a:xfrm>
            <a:prstGeom prst="rect">
              <a:avLst/>
            </a:prstGeom>
            <a:noFill/>
            <a:ln>
              <a:noFill/>
            </a:ln>
          </p:spPr>
        </p:pic>
      </p:grpSp>
      <p:sp>
        <p:nvSpPr>
          <p:cNvPr id="7" name="TextBox 6">
            <a:extLst>
              <a:ext uri="{FF2B5EF4-FFF2-40B4-BE49-F238E27FC236}">
                <a16:creationId xmlns:a16="http://schemas.microsoft.com/office/drawing/2014/main" id="{772DEAE2-845E-93BB-F33C-0CF6A9190B39}"/>
              </a:ext>
            </a:extLst>
          </p:cNvPr>
          <p:cNvSpPr txBox="1"/>
          <p:nvPr/>
        </p:nvSpPr>
        <p:spPr>
          <a:xfrm>
            <a:off x="2914337" y="3611672"/>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4" name="TextBox 13">
            <a:extLst>
              <a:ext uri="{FF2B5EF4-FFF2-40B4-BE49-F238E27FC236}">
                <a16:creationId xmlns:a16="http://schemas.microsoft.com/office/drawing/2014/main" id="{DFF0B6C2-92A4-5744-54D4-6999005C3180}"/>
              </a:ext>
            </a:extLst>
          </p:cNvPr>
          <p:cNvSpPr txBox="1"/>
          <p:nvPr/>
        </p:nvSpPr>
        <p:spPr>
          <a:xfrm>
            <a:off x="7972692" y="1945667"/>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5" name="TextBox 14">
            <a:extLst>
              <a:ext uri="{FF2B5EF4-FFF2-40B4-BE49-F238E27FC236}">
                <a16:creationId xmlns:a16="http://schemas.microsoft.com/office/drawing/2014/main" id="{99945B39-47B0-86CF-F853-4C3E49F919BB}"/>
              </a:ext>
            </a:extLst>
          </p:cNvPr>
          <p:cNvSpPr txBox="1"/>
          <p:nvPr/>
        </p:nvSpPr>
        <p:spPr>
          <a:xfrm>
            <a:off x="1893780" y="1119255"/>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6" name="TextBox 15">
            <a:extLst>
              <a:ext uri="{FF2B5EF4-FFF2-40B4-BE49-F238E27FC236}">
                <a16:creationId xmlns:a16="http://schemas.microsoft.com/office/drawing/2014/main" id="{23F1FEA5-EC53-030E-C56F-35FC2A371DE0}"/>
              </a:ext>
            </a:extLst>
          </p:cNvPr>
          <p:cNvSpPr txBox="1"/>
          <p:nvPr/>
        </p:nvSpPr>
        <p:spPr>
          <a:xfrm>
            <a:off x="291454" y="1887801"/>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7" name="TextBox 16">
            <a:extLst>
              <a:ext uri="{FF2B5EF4-FFF2-40B4-BE49-F238E27FC236}">
                <a16:creationId xmlns:a16="http://schemas.microsoft.com/office/drawing/2014/main" id="{0B98C162-31FE-DACC-2860-87CF2EFC8F2A}"/>
              </a:ext>
            </a:extLst>
          </p:cNvPr>
          <p:cNvSpPr txBox="1"/>
          <p:nvPr/>
        </p:nvSpPr>
        <p:spPr>
          <a:xfrm>
            <a:off x="5714522" y="3622210"/>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8" name="TextBox 17">
            <a:extLst>
              <a:ext uri="{FF2B5EF4-FFF2-40B4-BE49-F238E27FC236}">
                <a16:creationId xmlns:a16="http://schemas.microsoft.com/office/drawing/2014/main" id="{3CC5A24C-C4F0-508A-B969-FDBC686591E9}"/>
              </a:ext>
            </a:extLst>
          </p:cNvPr>
          <p:cNvSpPr txBox="1"/>
          <p:nvPr/>
        </p:nvSpPr>
        <p:spPr>
          <a:xfrm>
            <a:off x="5199230" y="899732"/>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Tree>
    <p:extLst>
      <p:ext uri="{BB962C8B-B14F-4D97-AF65-F5344CB8AC3E}">
        <p14:creationId xmlns:p14="http://schemas.microsoft.com/office/powerpoint/2010/main" val="143705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6" presetClass="entr" presetSubtype="0"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870">
                                          <p:stCondLst>
                                            <p:cond delay="0"/>
                                          </p:stCondLst>
                                        </p:cTn>
                                        <p:tgtEl>
                                          <p:spTgt spid="7"/>
                                        </p:tgtEl>
                                      </p:cBhvr>
                                    </p:animEffect>
                                    <p:anim calcmode="lin" valueType="num">
                                      <p:cBhvr>
                                        <p:cTn id="16"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19"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20"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21" dur="39">
                                          <p:stCondLst>
                                            <p:cond delay="975"/>
                                          </p:stCondLst>
                                        </p:cTn>
                                        <p:tgtEl>
                                          <p:spTgt spid="7"/>
                                        </p:tgtEl>
                                      </p:cBhvr>
                                      <p:to x="100000" y="60000"/>
                                    </p:animScale>
                                    <p:animScale>
                                      <p:cBhvr>
                                        <p:cTn id="22" dur="249" decel="50000">
                                          <p:stCondLst>
                                            <p:cond delay="1014"/>
                                          </p:stCondLst>
                                        </p:cTn>
                                        <p:tgtEl>
                                          <p:spTgt spid="7"/>
                                        </p:tgtEl>
                                      </p:cBhvr>
                                      <p:to x="100000" y="100000"/>
                                    </p:animScale>
                                    <p:animScale>
                                      <p:cBhvr>
                                        <p:cTn id="23" dur="39">
                                          <p:stCondLst>
                                            <p:cond delay="1968"/>
                                          </p:stCondLst>
                                        </p:cTn>
                                        <p:tgtEl>
                                          <p:spTgt spid="7"/>
                                        </p:tgtEl>
                                      </p:cBhvr>
                                      <p:to x="100000" y="80000"/>
                                    </p:animScale>
                                    <p:animScale>
                                      <p:cBhvr>
                                        <p:cTn id="24" dur="249" decel="50000">
                                          <p:stCondLst>
                                            <p:cond delay="2007"/>
                                          </p:stCondLst>
                                        </p:cTn>
                                        <p:tgtEl>
                                          <p:spTgt spid="7"/>
                                        </p:tgtEl>
                                      </p:cBhvr>
                                      <p:to x="100000" y="100000"/>
                                    </p:animScale>
                                    <p:animScale>
                                      <p:cBhvr>
                                        <p:cTn id="25" dur="39">
                                          <p:stCondLst>
                                            <p:cond delay="2463"/>
                                          </p:stCondLst>
                                        </p:cTn>
                                        <p:tgtEl>
                                          <p:spTgt spid="7"/>
                                        </p:tgtEl>
                                      </p:cBhvr>
                                      <p:to x="100000" y="90000"/>
                                    </p:animScale>
                                    <p:animScale>
                                      <p:cBhvr>
                                        <p:cTn id="26" dur="249" decel="50000">
                                          <p:stCondLst>
                                            <p:cond delay="2502"/>
                                          </p:stCondLst>
                                        </p:cTn>
                                        <p:tgtEl>
                                          <p:spTgt spid="7"/>
                                        </p:tgtEl>
                                      </p:cBhvr>
                                      <p:to x="100000" y="100000"/>
                                    </p:animScale>
                                    <p:animScale>
                                      <p:cBhvr>
                                        <p:cTn id="27" dur="39">
                                          <p:stCondLst>
                                            <p:cond delay="2712"/>
                                          </p:stCondLst>
                                        </p:cTn>
                                        <p:tgtEl>
                                          <p:spTgt spid="7"/>
                                        </p:tgtEl>
                                      </p:cBhvr>
                                      <p:to x="100000" y="95000"/>
                                    </p:animScale>
                                    <p:animScale>
                                      <p:cBhvr>
                                        <p:cTn id="28" dur="249" decel="50000">
                                          <p:stCondLst>
                                            <p:cond delay="2751"/>
                                          </p:stCondLst>
                                        </p:cTn>
                                        <p:tgtEl>
                                          <p:spTgt spid="7"/>
                                        </p:tgtEl>
                                      </p:cBhvr>
                                      <p:to x="100000" y="100000"/>
                                    </p:animScale>
                                  </p:childTnLst>
                                </p:cTn>
                              </p:par>
                              <p:par>
                                <p:cTn id="29" presetID="26" presetClass="entr" presetSubtype="0"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870">
                                          <p:stCondLst>
                                            <p:cond delay="0"/>
                                          </p:stCondLst>
                                        </p:cTn>
                                        <p:tgtEl>
                                          <p:spTgt spid="14"/>
                                        </p:tgtEl>
                                      </p:cBhvr>
                                    </p:animEffect>
                                    <p:anim calcmode="lin" valueType="num">
                                      <p:cBhvr>
                                        <p:cTn id="32" dur="2733"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99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996" tmFilter="0, 0; 0.125,0.2665; 0.25,0.4; 0.375,0.465; 0.5,0.5;  0.625,0.535; 0.75,0.6; 0.875,0.7335; 1,1">
                                          <p:stCondLst>
                                            <p:cond delay="996"/>
                                          </p:stCondLst>
                                        </p:cTn>
                                        <p:tgtEl>
                                          <p:spTgt spid="14"/>
                                        </p:tgtEl>
                                        <p:attrNameLst>
                                          <p:attrName>ppt_y</p:attrName>
                                        </p:attrNameLst>
                                      </p:cBhvr>
                                      <p:tavLst>
                                        <p:tav tm="0" fmla="#ppt_y-sin(pi*$)/9">
                                          <p:val>
                                            <p:fltVal val="0"/>
                                          </p:val>
                                        </p:tav>
                                        <p:tav tm="100000">
                                          <p:val>
                                            <p:fltVal val="1"/>
                                          </p:val>
                                        </p:tav>
                                      </p:tavLst>
                                    </p:anim>
                                    <p:anim calcmode="lin" valueType="num">
                                      <p:cBhvr>
                                        <p:cTn id="35" dur="498" tmFilter="0, 0; 0.125,0.2665; 0.25,0.4; 0.375,0.465; 0.5,0.5;  0.625,0.535; 0.75,0.6; 0.875,0.7335; 1,1">
                                          <p:stCondLst>
                                            <p:cond delay="1986"/>
                                          </p:stCondLst>
                                        </p:cTn>
                                        <p:tgtEl>
                                          <p:spTgt spid="14"/>
                                        </p:tgtEl>
                                        <p:attrNameLst>
                                          <p:attrName>ppt_y</p:attrName>
                                        </p:attrNameLst>
                                      </p:cBhvr>
                                      <p:tavLst>
                                        <p:tav tm="0" fmla="#ppt_y-sin(pi*$)/27">
                                          <p:val>
                                            <p:fltVal val="0"/>
                                          </p:val>
                                        </p:tav>
                                        <p:tav tm="100000">
                                          <p:val>
                                            <p:fltVal val="1"/>
                                          </p:val>
                                        </p:tav>
                                      </p:tavLst>
                                    </p:anim>
                                    <p:anim calcmode="lin" valueType="num">
                                      <p:cBhvr>
                                        <p:cTn id="36" dur="246" tmFilter="0, 0; 0.125,0.2665; 0.25,0.4; 0.375,0.465; 0.5,0.5;  0.625,0.535; 0.75,0.6; 0.875,0.7335; 1,1">
                                          <p:stCondLst>
                                            <p:cond delay="2484"/>
                                          </p:stCondLst>
                                        </p:cTn>
                                        <p:tgtEl>
                                          <p:spTgt spid="14"/>
                                        </p:tgtEl>
                                        <p:attrNameLst>
                                          <p:attrName>ppt_y</p:attrName>
                                        </p:attrNameLst>
                                      </p:cBhvr>
                                      <p:tavLst>
                                        <p:tav tm="0" fmla="#ppt_y-sin(pi*$)/81">
                                          <p:val>
                                            <p:fltVal val="0"/>
                                          </p:val>
                                        </p:tav>
                                        <p:tav tm="100000">
                                          <p:val>
                                            <p:fltVal val="1"/>
                                          </p:val>
                                        </p:tav>
                                      </p:tavLst>
                                    </p:anim>
                                    <p:animScale>
                                      <p:cBhvr>
                                        <p:cTn id="37" dur="39">
                                          <p:stCondLst>
                                            <p:cond delay="975"/>
                                          </p:stCondLst>
                                        </p:cTn>
                                        <p:tgtEl>
                                          <p:spTgt spid="14"/>
                                        </p:tgtEl>
                                      </p:cBhvr>
                                      <p:to x="100000" y="60000"/>
                                    </p:animScale>
                                    <p:animScale>
                                      <p:cBhvr>
                                        <p:cTn id="38" dur="249" decel="50000">
                                          <p:stCondLst>
                                            <p:cond delay="1014"/>
                                          </p:stCondLst>
                                        </p:cTn>
                                        <p:tgtEl>
                                          <p:spTgt spid="14"/>
                                        </p:tgtEl>
                                      </p:cBhvr>
                                      <p:to x="100000" y="100000"/>
                                    </p:animScale>
                                    <p:animScale>
                                      <p:cBhvr>
                                        <p:cTn id="39" dur="39">
                                          <p:stCondLst>
                                            <p:cond delay="1968"/>
                                          </p:stCondLst>
                                        </p:cTn>
                                        <p:tgtEl>
                                          <p:spTgt spid="14"/>
                                        </p:tgtEl>
                                      </p:cBhvr>
                                      <p:to x="100000" y="80000"/>
                                    </p:animScale>
                                    <p:animScale>
                                      <p:cBhvr>
                                        <p:cTn id="40" dur="249" decel="50000">
                                          <p:stCondLst>
                                            <p:cond delay="2007"/>
                                          </p:stCondLst>
                                        </p:cTn>
                                        <p:tgtEl>
                                          <p:spTgt spid="14"/>
                                        </p:tgtEl>
                                      </p:cBhvr>
                                      <p:to x="100000" y="100000"/>
                                    </p:animScale>
                                    <p:animScale>
                                      <p:cBhvr>
                                        <p:cTn id="41" dur="39">
                                          <p:stCondLst>
                                            <p:cond delay="2463"/>
                                          </p:stCondLst>
                                        </p:cTn>
                                        <p:tgtEl>
                                          <p:spTgt spid="14"/>
                                        </p:tgtEl>
                                      </p:cBhvr>
                                      <p:to x="100000" y="90000"/>
                                    </p:animScale>
                                    <p:animScale>
                                      <p:cBhvr>
                                        <p:cTn id="42" dur="249" decel="50000">
                                          <p:stCondLst>
                                            <p:cond delay="2502"/>
                                          </p:stCondLst>
                                        </p:cTn>
                                        <p:tgtEl>
                                          <p:spTgt spid="14"/>
                                        </p:tgtEl>
                                      </p:cBhvr>
                                      <p:to x="100000" y="100000"/>
                                    </p:animScale>
                                    <p:animScale>
                                      <p:cBhvr>
                                        <p:cTn id="43" dur="39">
                                          <p:stCondLst>
                                            <p:cond delay="2712"/>
                                          </p:stCondLst>
                                        </p:cTn>
                                        <p:tgtEl>
                                          <p:spTgt spid="14"/>
                                        </p:tgtEl>
                                      </p:cBhvr>
                                      <p:to x="100000" y="95000"/>
                                    </p:animScale>
                                    <p:animScale>
                                      <p:cBhvr>
                                        <p:cTn id="44" dur="249" decel="50000">
                                          <p:stCondLst>
                                            <p:cond delay="2751"/>
                                          </p:stCondLst>
                                        </p:cTn>
                                        <p:tgtEl>
                                          <p:spTgt spid="14"/>
                                        </p:tgtEl>
                                      </p:cBhvr>
                                      <p:to x="100000" y="100000"/>
                                    </p:animScale>
                                  </p:childTnLst>
                                </p:cTn>
                              </p:par>
                              <p:par>
                                <p:cTn id="45" presetID="26" presetClass="entr" presetSubtype="0" fill="hold" grpId="0" nodeType="withEffect">
                                  <p:stCondLst>
                                    <p:cond delay="100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870">
                                          <p:stCondLst>
                                            <p:cond delay="0"/>
                                          </p:stCondLst>
                                        </p:cTn>
                                        <p:tgtEl>
                                          <p:spTgt spid="15"/>
                                        </p:tgtEl>
                                      </p:cBhvr>
                                    </p:animEffect>
                                    <p:anim calcmode="lin" valueType="num">
                                      <p:cBhvr>
                                        <p:cTn id="48" dur="2733"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9" dur="99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0" dur="996" tmFilter="0, 0; 0.125,0.2665; 0.25,0.4; 0.375,0.465; 0.5,0.5;  0.625,0.535; 0.75,0.6; 0.875,0.7335; 1,1">
                                          <p:stCondLst>
                                            <p:cond delay="996"/>
                                          </p:stCondLst>
                                        </p:cTn>
                                        <p:tgtEl>
                                          <p:spTgt spid="15"/>
                                        </p:tgtEl>
                                        <p:attrNameLst>
                                          <p:attrName>ppt_y</p:attrName>
                                        </p:attrNameLst>
                                      </p:cBhvr>
                                      <p:tavLst>
                                        <p:tav tm="0" fmla="#ppt_y-sin(pi*$)/9">
                                          <p:val>
                                            <p:fltVal val="0"/>
                                          </p:val>
                                        </p:tav>
                                        <p:tav tm="100000">
                                          <p:val>
                                            <p:fltVal val="1"/>
                                          </p:val>
                                        </p:tav>
                                      </p:tavLst>
                                    </p:anim>
                                    <p:anim calcmode="lin" valueType="num">
                                      <p:cBhvr>
                                        <p:cTn id="51" dur="498" tmFilter="0, 0; 0.125,0.2665; 0.25,0.4; 0.375,0.465; 0.5,0.5;  0.625,0.535; 0.75,0.6; 0.875,0.7335; 1,1">
                                          <p:stCondLst>
                                            <p:cond delay="1986"/>
                                          </p:stCondLst>
                                        </p:cTn>
                                        <p:tgtEl>
                                          <p:spTgt spid="15"/>
                                        </p:tgtEl>
                                        <p:attrNameLst>
                                          <p:attrName>ppt_y</p:attrName>
                                        </p:attrNameLst>
                                      </p:cBhvr>
                                      <p:tavLst>
                                        <p:tav tm="0" fmla="#ppt_y-sin(pi*$)/27">
                                          <p:val>
                                            <p:fltVal val="0"/>
                                          </p:val>
                                        </p:tav>
                                        <p:tav tm="100000">
                                          <p:val>
                                            <p:fltVal val="1"/>
                                          </p:val>
                                        </p:tav>
                                      </p:tavLst>
                                    </p:anim>
                                    <p:anim calcmode="lin" valueType="num">
                                      <p:cBhvr>
                                        <p:cTn id="52" dur="246" tmFilter="0, 0; 0.125,0.2665; 0.25,0.4; 0.375,0.465; 0.5,0.5;  0.625,0.535; 0.75,0.6; 0.875,0.7335; 1,1">
                                          <p:stCondLst>
                                            <p:cond delay="2484"/>
                                          </p:stCondLst>
                                        </p:cTn>
                                        <p:tgtEl>
                                          <p:spTgt spid="15"/>
                                        </p:tgtEl>
                                        <p:attrNameLst>
                                          <p:attrName>ppt_y</p:attrName>
                                        </p:attrNameLst>
                                      </p:cBhvr>
                                      <p:tavLst>
                                        <p:tav tm="0" fmla="#ppt_y-sin(pi*$)/81">
                                          <p:val>
                                            <p:fltVal val="0"/>
                                          </p:val>
                                        </p:tav>
                                        <p:tav tm="100000">
                                          <p:val>
                                            <p:fltVal val="1"/>
                                          </p:val>
                                        </p:tav>
                                      </p:tavLst>
                                    </p:anim>
                                    <p:animScale>
                                      <p:cBhvr>
                                        <p:cTn id="53" dur="39">
                                          <p:stCondLst>
                                            <p:cond delay="975"/>
                                          </p:stCondLst>
                                        </p:cTn>
                                        <p:tgtEl>
                                          <p:spTgt spid="15"/>
                                        </p:tgtEl>
                                      </p:cBhvr>
                                      <p:to x="100000" y="60000"/>
                                    </p:animScale>
                                    <p:animScale>
                                      <p:cBhvr>
                                        <p:cTn id="54" dur="249" decel="50000">
                                          <p:stCondLst>
                                            <p:cond delay="1014"/>
                                          </p:stCondLst>
                                        </p:cTn>
                                        <p:tgtEl>
                                          <p:spTgt spid="15"/>
                                        </p:tgtEl>
                                      </p:cBhvr>
                                      <p:to x="100000" y="100000"/>
                                    </p:animScale>
                                    <p:animScale>
                                      <p:cBhvr>
                                        <p:cTn id="55" dur="39">
                                          <p:stCondLst>
                                            <p:cond delay="1968"/>
                                          </p:stCondLst>
                                        </p:cTn>
                                        <p:tgtEl>
                                          <p:spTgt spid="15"/>
                                        </p:tgtEl>
                                      </p:cBhvr>
                                      <p:to x="100000" y="80000"/>
                                    </p:animScale>
                                    <p:animScale>
                                      <p:cBhvr>
                                        <p:cTn id="56" dur="249" decel="50000">
                                          <p:stCondLst>
                                            <p:cond delay="2007"/>
                                          </p:stCondLst>
                                        </p:cTn>
                                        <p:tgtEl>
                                          <p:spTgt spid="15"/>
                                        </p:tgtEl>
                                      </p:cBhvr>
                                      <p:to x="100000" y="100000"/>
                                    </p:animScale>
                                    <p:animScale>
                                      <p:cBhvr>
                                        <p:cTn id="57" dur="39">
                                          <p:stCondLst>
                                            <p:cond delay="2463"/>
                                          </p:stCondLst>
                                        </p:cTn>
                                        <p:tgtEl>
                                          <p:spTgt spid="15"/>
                                        </p:tgtEl>
                                      </p:cBhvr>
                                      <p:to x="100000" y="90000"/>
                                    </p:animScale>
                                    <p:animScale>
                                      <p:cBhvr>
                                        <p:cTn id="58" dur="249" decel="50000">
                                          <p:stCondLst>
                                            <p:cond delay="2502"/>
                                          </p:stCondLst>
                                        </p:cTn>
                                        <p:tgtEl>
                                          <p:spTgt spid="15"/>
                                        </p:tgtEl>
                                      </p:cBhvr>
                                      <p:to x="100000" y="100000"/>
                                    </p:animScale>
                                    <p:animScale>
                                      <p:cBhvr>
                                        <p:cTn id="59" dur="39">
                                          <p:stCondLst>
                                            <p:cond delay="2712"/>
                                          </p:stCondLst>
                                        </p:cTn>
                                        <p:tgtEl>
                                          <p:spTgt spid="15"/>
                                        </p:tgtEl>
                                      </p:cBhvr>
                                      <p:to x="100000" y="95000"/>
                                    </p:animScale>
                                    <p:animScale>
                                      <p:cBhvr>
                                        <p:cTn id="60" dur="249" decel="50000">
                                          <p:stCondLst>
                                            <p:cond delay="2751"/>
                                          </p:stCondLst>
                                        </p:cTn>
                                        <p:tgtEl>
                                          <p:spTgt spid="15"/>
                                        </p:tgtEl>
                                      </p:cBhvr>
                                      <p:to x="100000" y="100000"/>
                                    </p:animScale>
                                  </p:childTnLst>
                                </p:cTn>
                              </p:par>
                              <p:par>
                                <p:cTn id="61" presetID="26" presetClass="entr" presetSubtype="0"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870">
                                          <p:stCondLst>
                                            <p:cond delay="0"/>
                                          </p:stCondLst>
                                        </p:cTn>
                                        <p:tgtEl>
                                          <p:spTgt spid="16"/>
                                        </p:tgtEl>
                                      </p:cBhvr>
                                    </p:animEffect>
                                    <p:anim calcmode="lin" valueType="num">
                                      <p:cBhvr>
                                        <p:cTn id="64" dur="273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5" dur="99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6" dur="996" tmFilter="0, 0; 0.125,0.2665; 0.25,0.4; 0.375,0.465; 0.5,0.5;  0.625,0.535; 0.75,0.6; 0.875,0.7335; 1,1">
                                          <p:stCondLst>
                                            <p:cond delay="996"/>
                                          </p:stCondLst>
                                        </p:cTn>
                                        <p:tgtEl>
                                          <p:spTgt spid="16"/>
                                        </p:tgtEl>
                                        <p:attrNameLst>
                                          <p:attrName>ppt_y</p:attrName>
                                        </p:attrNameLst>
                                      </p:cBhvr>
                                      <p:tavLst>
                                        <p:tav tm="0" fmla="#ppt_y-sin(pi*$)/9">
                                          <p:val>
                                            <p:fltVal val="0"/>
                                          </p:val>
                                        </p:tav>
                                        <p:tav tm="100000">
                                          <p:val>
                                            <p:fltVal val="1"/>
                                          </p:val>
                                        </p:tav>
                                      </p:tavLst>
                                    </p:anim>
                                    <p:anim calcmode="lin" valueType="num">
                                      <p:cBhvr>
                                        <p:cTn id="67" dur="498" tmFilter="0, 0; 0.125,0.2665; 0.25,0.4; 0.375,0.465; 0.5,0.5;  0.625,0.535; 0.75,0.6; 0.875,0.7335; 1,1">
                                          <p:stCondLst>
                                            <p:cond delay="1986"/>
                                          </p:stCondLst>
                                        </p:cTn>
                                        <p:tgtEl>
                                          <p:spTgt spid="16"/>
                                        </p:tgtEl>
                                        <p:attrNameLst>
                                          <p:attrName>ppt_y</p:attrName>
                                        </p:attrNameLst>
                                      </p:cBhvr>
                                      <p:tavLst>
                                        <p:tav tm="0" fmla="#ppt_y-sin(pi*$)/27">
                                          <p:val>
                                            <p:fltVal val="0"/>
                                          </p:val>
                                        </p:tav>
                                        <p:tav tm="100000">
                                          <p:val>
                                            <p:fltVal val="1"/>
                                          </p:val>
                                        </p:tav>
                                      </p:tavLst>
                                    </p:anim>
                                    <p:anim calcmode="lin" valueType="num">
                                      <p:cBhvr>
                                        <p:cTn id="68" dur="246" tmFilter="0, 0; 0.125,0.2665; 0.25,0.4; 0.375,0.465; 0.5,0.5;  0.625,0.535; 0.75,0.6; 0.875,0.7335; 1,1">
                                          <p:stCondLst>
                                            <p:cond delay="2484"/>
                                          </p:stCondLst>
                                        </p:cTn>
                                        <p:tgtEl>
                                          <p:spTgt spid="16"/>
                                        </p:tgtEl>
                                        <p:attrNameLst>
                                          <p:attrName>ppt_y</p:attrName>
                                        </p:attrNameLst>
                                      </p:cBhvr>
                                      <p:tavLst>
                                        <p:tav tm="0" fmla="#ppt_y-sin(pi*$)/81">
                                          <p:val>
                                            <p:fltVal val="0"/>
                                          </p:val>
                                        </p:tav>
                                        <p:tav tm="100000">
                                          <p:val>
                                            <p:fltVal val="1"/>
                                          </p:val>
                                        </p:tav>
                                      </p:tavLst>
                                    </p:anim>
                                    <p:animScale>
                                      <p:cBhvr>
                                        <p:cTn id="69" dur="39">
                                          <p:stCondLst>
                                            <p:cond delay="975"/>
                                          </p:stCondLst>
                                        </p:cTn>
                                        <p:tgtEl>
                                          <p:spTgt spid="16"/>
                                        </p:tgtEl>
                                      </p:cBhvr>
                                      <p:to x="100000" y="60000"/>
                                    </p:animScale>
                                    <p:animScale>
                                      <p:cBhvr>
                                        <p:cTn id="70" dur="249" decel="50000">
                                          <p:stCondLst>
                                            <p:cond delay="1014"/>
                                          </p:stCondLst>
                                        </p:cTn>
                                        <p:tgtEl>
                                          <p:spTgt spid="16"/>
                                        </p:tgtEl>
                                      </p:cBhvr>
                                      <p:to x="100000" y="100000"/>
                                    </p:animScale>
                                    <p:animScale>
                                      <p:cBhvr>
                                        <p:cTn id="71" dur="39">
                                          <p:stCondLst>
                                            <p:cond delay="1968"/>
                                          </p:stCondLst>
                                        </p:cTn>
                                        <p:tgtEl>
                                          <p:spTgt spid="16"/>
                                        </p:tgtEl>
                                      </p:cBhvr>
                                      <p:to x="100000" y="80000"/>
                                    </p:animScale>
                                    <p:animScale>
                                      <p:cBhvr>
                                        <p:cTn id="72" dur="249" decel="50000">
                                          <p:stCondLst>
                                            <p:cond delay="2007"/>
                                          </p:stCondLst>
                                        </p:cTn>
                                        <p:tgtEl>
                                          <p:spTgt spid="16"/>
                                        </p:tgtEl>
                                      </p:cBhvr>
                                      <p:to x="100000" y="100000"/>
                                    </p:animScale>
                                    <p:animScale>
                                      <p:cBhvr>
                                        <p:cTn id="73" dur="39">
                                          <p:stCondLst>
                                            <p:cond delay="2463"/>
                                          </p:stCondLst>
                                        </p:cTn>
                                        <p:tgtEl>
                                          <p:spTgt spid="16"/>
                                        </p:tgtEl>
                                      </p:cBhvr>
                                      <p:to x="100000" y="90000"/>
                                    </p:animScale>
                                    <p:animScale>
                                      <p:cBhvr>
                                        <p:cTn id="74" dur="249" decel="50000">
                                          <p:stCondLst>
                                            <p:cond delay="2502"/>
                                          </p:stCondLst>
                                        </p:cTn>
                                        <p:tgtEl>
                                          <p:spTgt spid="16"/>
                                        </p:tgtEl>
                                      </p:cBhvr>
                                      <p:to x="100000" y="100000"/>
                                    </p:animScale>
                                    <p:animScale>
                                      <p:cBhvr>
                                        <p:cTn id="75" dur="39">
                                          <p:stCondLst>
                                            <p:cond delay="2712"/>
                                          </p:stCondLst>
                                        </p:cTn>
                                        <p:tgtEl>
                                          <p:spTgt spid="16"/>
                                        </p:tgtEl>
                                      </p:cBhvr>
                                      <p:to x="100000" y="95000"/>
                                    </p:animScale>
                                    <p:animScale>
                                      <p:cBhvr>
                                        <p:cTn id="76" dur="249" decel="50000">
                                          <p:stCondLst>
                                            <p:cond delay="2751"/>
                                          </p:stCondLst>
                                        </p:cTn>
                                        <p:tgtEl>
                                          <p:spTgt spid="16"/>
                                        </p:tgtEl>
                                      </p:cBhvr>
                                      <p:to x="100000" y="100000"/>
                                    </p:animScale>
                                  </p:childTnLst>
                                </p:cTn>
                              </p:par>
                              <p:par>
                                <p:cTn id="77" presetID="26" presetClass="entr" presetSubtype="0" fill="hold" grpId="0" nodeType="withEffect">
                                  <p:stCondLst>
                                    <p:cond delay="100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870">
                                          <p:stCondLst>
                                            <p:cond delay="0"/>
                                          </p:stCondLst>
                                        </p:cTn>
                                        <p:tgtEl>
                                          <p:spTgt spid="17"/>
                                        </p:tgtEl>
                                      </p:cBhvr>
                                    </p:animEffect>
                                    <p:anim calcmode="lin" valueType="num">
                                      <p:cBhvr>
                                        <p:cTn id="80" dur="273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1" dur="99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2" dur="996" tmFilter="0, 0; 0.125,0.2665; 0.25,0.4; 0.375,0.465; 0.5,0.5;  0.625,0.535; 0.75,0.6; 0.875,0.7335; 1,1">
                                          <p:stCondLst>
                                            <p:cond delay="996"/>
                                          </p:stCondLst>
                                        </p:cTn>
                                        <p:tgtEl>
                                          <p:spTgt spid="17"/>
                                        </p:tgtEl>
                                        <p:attrNameLst>
                                          <p:attrName>ppt_y</p:attrName>
                                        </p:attrNameLst>
                                      </p:cBhvr>
                                      <p:tavLst>
                                        <p:tav tm="0" fmla="#ppt_y-sin(pi*$)/9">
                                          <p:val>
                                            <p:fltVal val="0"/>
                                          </p:val>
                                        </p:tav>
                                        <p:tav tm="100000">
                                          <p:val>
                                            <p:fltVal val="1"/>
                                          </p:val>
                                        </p:tav>
                                      </p:tavLst>
                                    </p:anim>
                                    <p:anim calcmode="lin" valueType="num">
                                      <p:cBhvr>
                                        <p:cTn id="83" dur="498" tmFilter="0, 0; 0.125,0.2665; 0.25,0.4; 0.375,0.465; 0.5,0.5;  0.625,0.535; 0.75,0.6; 0.875,0.7335; 1,1">
                                          <p:stCondLst>
                                            <p:cond delay="1986"/>
                                          </p:stCondLst>
                                        </p:cTn>
                                        <p:tgtEl>
                                          <p:spTgt spid="17"/>
                                        </p:tgtEl>
                                        <p:attrNameLst>
                                          <p:attrName>ppt_y</p:attrName>
                                        </p:attrNameLst>
                                      </p:cBhvr>
                                      <p:tavLst>
                                        <p:tav tm="0" fmla="#ppt_y-sin(pi*$)/27">
                                          <p:val>
                                            <p:fltVal val="0"/>
                                          </p:val>
                                        </p:tav>
                                        <p:tav tm="100000">
                                          <p:val>
                                            <p:fltVal val="1"/>
                                          </p:val>
                                        </p:tav>
                                      </p:tavLst>
                                    </p:anim>
                                    <p:anim calcmode="lin" valueType="num">
                                      <p:cBhvr>
                                        <p:cTn id="84" dur="246" tmFilter="0, 0; 0.125,0.2665; 0.25,0.4; 0.375,0.465; 0.5,0.5;  0.625,0.535; 0.75,0.6; 0.875,0.7335; 1,1">
                                          <p:stCondLst>
                                            <p:cond delay="2484"/>
                                          </p:stCondLst>
                                        </p:cTn>
                                        <p:tgtEl>
                                          <p:spTgt spid="17"/>
                                        </p:tgtEl>
                                        <p:attrNameLst>
                                          <p:attrName>ppt_y</p:attrName>
                                        </p:attrNameLst>
                                      </p:cBhvr>
                                      <p:tavLst>
                                        <p:tav tm="0" fmla="#ppt_y-sin(pi*$)/81">
                                          <p:val>
                                            <p:fltVal val="0"/>
                                          </p:val>
                                        </p:tav>
                                        <p:tav tm="100000">
                                          <p:val>
                                            <p:fltVal val="1"/>
                                          </p:val>
                                        </p:tav>
                                      </p:tavLst>
                                    </p:anim>
                                    <p:animScale>
                                      <p:cBhvr>
                                        <p:cTn id="85" dur="39">
                                          <p:stCondLst>
                                            <p:cond delay="975"/>
                                          </p:stCondLst>
                                        </p:cTn>
                                        <p:tgtEl>
                                          <p:spTgt spid="17"/>
                                        </p:tgtEl>
                                      </p:cBhvr>
                                      <p:to x="100000" y="60000"/>
                                    </p:animScale>
                                    <p:animScale>
                                      <p:cBhvr>
                                        <p:cTn id="86" dur="249" decel="50000">
                                          <p:stCondLst>
                                            <p:cond delay="1014"/>
                                          </p:stCondLst>
                                        </p:cTn>
                                        <p:tgtEl>
                                          <p:spTgt spid="17"/>
                                        </p:tgtEl>
                                      </p:cBhvr>
                                      <p:to x="100000" y="100000"/>
                                    </p:animScale>
                                    <p:animScale>
                                      <p:cBhvr>
                                        <p:cTn id="87" dur="39">
                                          <p:stCondLst>
                                            <p:cond delay="1968"/>
                                          </p:stCondLst>
                                        </p:cTn>
                                        <p:tgtEl>
                                          <p:spTgt spid="17"/>
                                        </p:tgtEl>
                                      </p:cBhvr>
                                      <p:to x="100000" y="80000"/>
                                    </p:animScale>
                                    <p:animScale>
                                      <p:cBhvr>
                                        <p:cTn id="88" dur="249" decel="50000">
                                          <p:stCondLst>
                                            <p:cond delay="2007"/>
                                          </p:stCondLst>
                                        </p:cTn>
                                        <p:tgtEl>
                                          <p:spTgt spid="17"/>
                                        </p:tgtEl>
                                      </p:cBhvr>
                                      <p:to x="100000" y="100000"/>
                                    </p:animScale>
                                    <p:animScale>
                                      <p:cBhvr>
                                        <p:cTn id="89" dur="39">
                                          <p:stCondLst>
                                            <p:cond delay="2463"/>
                                          </p:stCondLst>
                                        </p:cTn>
                                        <p:tgtEl>
                                          <p:spTgt spid="17"/>
                                        </p:tgtEl>
                                      </p:cBhvr>
                                      <p:to x="100000" y="90000"/>
                                    </p:animScale>
                                    <p:animScale>
                                      <p:cBhvr>
                                        <p:cTn id="90" dur="249" decel="50000">
                                          <p:stCondLst>
                                            <p:cond delay="2502"/>
                                          </p:stCondLst>
                                        </p:cTn>
                                        <p:tgtEl>
                                          <p:spTgt spid="17"/>
                                        </p:tgtEl>
                                      </p:cBhvr>
                                      <p:to x="100000" y="100000"/>
                                    </p:animScale>
                                    <p:animScale>
                                      <p:cBhvr>
                                        <p:cTn id="91" dur="39">
                                          <p:stCondLst>
                                            <p:cond delay="2712"/>
                                          </p:stCondLst>
                                        </p:cTn>
                                        <p:tgtEl>
                                          <p:spTgt spid="17"/>
                                        </p:tgtEl>
                                      </p:cBhvr>
                                      <p:to x="100000" y="95000"/>
                                    </p:animScale>
                                    <p:animScale>
                                      <p:cBhvr>
                                        <p:cTn id="92" dur="249" decel="50000">
                                          <p:stCondLst>
                                            <p:cond delay="2751"/>
                                          </p:stCondLst>
                                        </p:cTn>
                                        <p:tgtEl>
                                          <p:spTgt spid="17"/>
                                        </p:tgtEl>
                                      </p:cBhvr>
                                      <p:to x="100000" y="100000"/>
                                    </p:animScale>
                                  </p:childTnLst>
                                </p:cTn>
                              </p:par>
                              <p:par>
                                <p:cTn id="93" presetID="26" presetClass="entr" presetSubtype="0" fill="hold" grpId="0" nodeType="withEffect">
                                  <p:stCondLst>
                                    <p:cond delay="1000"/>
                                  </p:stCondLst>
                                  <p:childTnLst>
                                    <p:set>
                                      <p:cBhvr>
                                        <p:cTn id="94" dur="1" fill="hold">
                                          <p:stCondLst>
                                            <p:cond delay="0"/>
                                          </p:stCondLst>
                                        </p:cTn>
                                        <p:tgtEl>
                                          <p:spTgt spid="18"/>
                                        </p:tgtEl>
                                        <p:attrNameLst>
                                          <p:attrName>style.visibility</p:attrName>
                                        </p:attrNameLst>
                                      </p:cBhvr>
                                      <p:to>
                                        <p:strVal val="visible"/>
                                      </p:to>
                                    </p:set>
                                    <p:animEffect transition="in" filter="wipe(down)">
                                      <p:cBhvr>
                                        <p:cTn id="95" dur="870">
                                          <p:stCondLst>
                                            <p:cond delay="0"/>
                                          </p:stCondLst>
                                        </p:cTn>
                                        <p:tgtEl>
                                          <p:spTgt spid="18"/>
                                        </p:tgtEl>
                                      </p:cBhvr>
                                    </p:animEffect>
                                    <p:anim calcmode="lin" valueType="num">
                                      <p:cBhvr>
                                        <p:cTn id="96" dur="2733"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7" dur="99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8" dur="996" tmFilter="0, 0; 0.125,0.2665; 0.25,0.4; 0.375,0.465; 0.5,0.5;  0.625,0.535; 0.75,0.6; 0.875,0.7335; 1,1">
                                          <p:stCondLst>
                                            <p:cond delay="996"/>
                                          </p:stCondLst>
                                        </p:cTn>
                                        <p:tgtEl>
                                          <p:spTgt spid="18"/>
                                        </p:tgtEl>
                                        <p:attrNameLst>
                                          <p:attrName>ppt_y</p:attrName>
                                        </p:attrNameLst>
                                      </p:cBhvr>
                                      <p:tavLst>
                                        <p:tav tm="0" fmla="#ppt_y-sin(pi*$)/9">
                                          <p:val>
                                            <p:fltVal val="0"/>
                                          </p:val>
                                        </p:tav>
                                        <p:tav tm="100000">
                                          <p:val>
                                            <p:fltVal val="1"/>
                                          </p:val>
                                        </p:tav>
                                      </p:tavLst>
                                    </p:anim>
                                    <p:anim calcmode="lin" valueType="num">
                                      <p:cBhvr>
                                        <p:cTn id="99" dur="498" tmFilter="0, 0; 0.125,0.2665; 0.25,0.4; 0.375,0.465; 0.5,0.5;  0.625,0.535; 0.75,0.6; 0.875,0.7335; 1,1">
                                          <p:stCondLst>
                                            <p:cond delay="1986"/>
                                          </p:stCondLst>
                                        </p:cTn>
                                        <p:tgtEl>
                                          <p:spTgt spid="18"/>
                                        </p:tgtEl>
                                        <p:attrNameLst>
                                          <p:attrName>ppt_y</p:attrName>
                                        </p:attrNameLst>
                                      </p:cBhvr>
                                      <p:tavLst>
                                        <p:tav tm="0" fmla="#ppt_y-sin(pi*$)/27">
                                          <p:val>
                                            <p:fltVal val="0"/>
                                          </p:val>
                                        </p:tav>
                                        <p:tav tm="100000">
                                          <p:val>
                                            <p:fltVal val="1"/>
                                          </p:val>
                                        </p:tav>
                                      </p:tavLst>
                                    </p:anim>
                                    <p:anim calcmode="lin" valueType="num">
                                      <p:cBhvr>
                                        <p:cTn id="100" dur="246" tmFilter="0, 0; 0.125,0.2665; 0.25,0.4; 0.375,0.465; 0.5,0.5;  0.625,0.535; 0.75,0.6; 0.875,0.7335; 1,1">
                                          <p:stCondLst>
                                            <p:cond delay="2484"/>
                                          </p:stCondLst>
                                        </p:cTn>
                                        <p:tgtEl>
                                          <p:spTgt spid="18"/>
                                        </p:tgtEl>
                                        <p:attrNameLst>
                                          <p:attrName>ppt_y</p:attrName>
                                        </p:attrNameLst>
                                      </p:cBhvr>
                                      <p:tavLst>
                                        <p:tav tm="0" fmla="#ppt_y-sin(pi*$)/81">
                                          <p:val>
                                            <p:fltVal val="0"/>
                                          </p:val>
                                        </p:tav>
                                        <p:tav tm="100000">
                                          <p:val>
                                            <p:fltVal val="1"/>
                                          </p:val>
                                        </p:tav>
                                      </p:tavLst>
                                    </p:anim>
                                    <p:animScale>
                                      <p:cBhvr>
                                        <p:cTn id="101" dur="39">
                                          <p:stCondLst>
                                            <p:cond delay="975"/>
                                          </p:stCondLst>
                                        </p:cTn>
                                        <p:tgtEl>
                                          <p:spTgt spid="18"/>
                                        </p:tgtEl>
                                      </p:cBhvr>
                                      <p:to x="100000" y="60000"/>
                                    </p:animScale>
                                    <p:animScale>
                                      <p:cBhvr>
                                        <p:cTn id="102" dur="249" decel="50000">
                                          <p:stCondLst>
                                            <p:cond delay="1014"/>
                                          </p:stCondLst>
                                        </p:cTn>
                                        <p:tgtEl>
                                          <p:spTgt spid="18"/>
                                        </p:tgtEl>
                                      </p:cBhvr>
                                      <p:to x="100000" y="100000"/>
                                    </p:animScale>
                                    <p:animScale>
                                      <p:cBhvr>
                                        <p:cTn id="103" dur="39">
                                          <p:stCondLst>
                                            <p:cond delay="1968"/>
                                          </p:stCondLst>
                                        </p:cTn>
                                        <p:tgtEl>
                                          <p:spTgt spid="18"/>
                                        </p:tgtEl>
                                      </p:cBhvr>
                                      <p:to x="100000" y="80000"/>
                                    </p:animScale>
                                    <p:animScale>
                                      <p:cBhvr>
                                        <p:cTn id="104" dur="249" decel="50000">
                                          <p:stCondLst>
                                            <p:cond delay="2007"/>
                                          </p:stCondLst>
                                        </p:cTn>
                                        <p:tgtEl>
                                          <p:spTgt spid="18"/>
                                        </p:tgtEl>
                                      </p:cBhvr>
                                      <p:to x="100000" y="100000"/>
                                    </p:animScale>
                                    <p:animScale>
                                      <p:cBhvr>
                                        <p:cTn id="105" dur="39">
                                          <p:stCondLst>
                                            <p:cond delay="2463"/>
                                          </p:stCondLst>
                                        </p:cTn>
                                        <p:tgtEl>
                                          <p:spTgt spid="18"/>
                                        </p:tgtEl>
                                      </p:cBhvr>
                                      <p:to x="100000" y="90000"/>
                                    </p:animScale>
                                    <p:animScale>
                                      <p:cBhvr>
                                        <p:cTn id="106" dur="249" decel="50000">
                                          <p:stCondLst>
                                            <p:cond delay="2502"/>
                                          </p:stCondLst>
                                        </p:cTn>
                                        <p:tgtEl>
                                          <p:spTgt spid="18"/>
                                        </p:tgtEl>
                                      </p:cBhvr>
                                      <p:to x="100000" y="100000"/>
                                    </p:animScale>
                                    <p:animScale>
                                      <p:cBhvr>
                                        <p:cTn id="107" dur="39">
                                          <p:stCondLst>
                                            <p:cond delay="2712"/>
                                          </p:stCondLst>
                                        </p:cTn>
                                        <p:tgtEl>
                                          <p:spTgt spid="18"/>
                                        </p:tgtEl>
                                      </p:cBhvr>
                                      <p:to x="100000" y="95000"/>
                                    </p:animScale>
                                    <p:animScale>
                                      <p:cBhvr>
                                        <p:cTn id="108" dur="249" decel="50000">
                                          <p:stCondLst>
                                            <p:cond delay="2751"/>
                                          </p:stCondLst>
                                        </p:cTn>
                                        <p:tgtEl>
                                          <p:spTgt spid="18"/>
                                        </p:tgtEl>
                                      </p:cBhvr>
                                      <p:to x="100000" y="100000"/>
                                    </p:animScale>
                                  </p:childTnLst>
                                </p:cTn>
                              </p:par>
                              <p:par>
                                <p:cTn id="109" presetID="2" presetClass="entr" presetSubtype="12" fill="hold"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additive="base">
                                        <p:cTn id="111" dur="1000" fill="hold"/>
                                        <p:tgtEl>
                                          <p:spTgt spid="19"/>
                                        </p:tgtEl>
                                        <p:attrNameLst>
                                          <p:attrName>ppt_x</p:attrName>
                                        </p:attrNameLst>
                                      </p:cBhvr>
                                      <p:tavLst>
                                        <p:tav tm="0">
                                          <p:val>
                                            <p:strVal val="0-#ppt_w/2"/>
                                          </p:val>
                                        </p:tav>
                                        <p:tav tm="100000">
                                          <p:val>
                                            <p:strVal val="#ppt_x"/>
                                          </p:val>
                                        </p:tav>
                                      </p:tavLst>
                                    </p:anim>
                                    <p:anim calcmode="lin" valueType="num">
                                      <p:cBhvr additive="base">
                                        <p:cTn id="11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A881F2E-433D-6C3E-A293-57A6EF86C004}"/>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5B9813EB-7774-F321-8B49-F8D552D5F290}"/>
              </a:ext>
            </a:extLst>
          </p:cNvPr>
          <p:cNvSpPr txBox="1">
            <a:spLocks/>
          </p:cNvSpPr>
          <p:nvPr/>
        </p:nvSpPr>
        <p:spPr>
          <a:xfrm>
            <a:off x="209389" y="889595"/>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6 </a:t>
            </a:r>
            <a:r>
              <a:rPr lang="en-US" sz="2800" dirty="0">
                <a:solidFill>
                  <a:schemeClr val="bg2"/>
                </a:solidFill>
                <a:latin typeface="Bebas Neue" panose="020B0606020202050201" pitchFamily="34" charset="77"/>
              </a:rPr>
              <a:t>Consequences of resource scarcity</a:t>
            </a:r>
          </a:p>
        </p:txBody>
      </p:sp>
      <p:sp>
        <p:nvSpPr>
          <p:cNvPr id="3" name="Google Shape;268;p28">
            <a:extLst>
              <a:ext uri="{FF2B5EF4-FFF2-40B4-BE49-F238E27FC236}">
                <a16:creationId xmlns:a16="http://schemas.microsoft.com/office/drawing/2014/main" id="{62BBB841-9549-F368-091C-5142988B7EBD}"/>
              </a:ext>
            </a:extLst>
          </p:cNvPr>
          <p:cNvSpPr txBox="1">
            <a:spLocks noGrp="1"/>
          </p:cNvSpPr>
          <p:nvPr>
            <p:ph type="body" idx="1"/>
          </p:nvPr>
        </p:nvSpPr>
        <p:spPr>
          <a:xfrm>
            <a:off x="286819" y="1517852"/>
            <a:ext cx="2205301"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000" b="1" dirty="0">
                <a:solidFill>
                  <a:schemeClr val="tx1"/>
                </a:solidFill>
              </a:rPr>
              <a:t>POOR Service Allocation</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Scarce resources often lead to inequitable distribution of services, hitting vulnerable populations the hardest.</a:t>
            </a:r>
          </a:p>
        </p:txBody>
      </p:sp>
      <p:sp>
        <p:nvSpPr>
          <p:cNvPr id="4" name="Google Shape;269;p28">
            <a:extLst>
              <a:ext uri="{FF2B5EF4-FFF2-40B4-BE49-F238E27FC236}">
                <a16:creationId xmlns:a16="http://schemas.microsoft.com/office/drawing/2014/main" id="{EB8A1A8C-DFAF-0E68-8DBC-099C38B53E9F}"/>
              </a:ext>
            </a:extLst>
          </p:cNvPr>
          <p:cNvSpPr txBox="1">
            <a:spLocks/>
          </p:cNvSpPr>
          <p:nvPr/>
        </p:nvSpPr>
        <p:spPr>
          <a:xfrm>
            <a:off x="2676767" y="1516901"/>
            <a:ext cx="22053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Lower Care Quality</a:t>
            </a:r>
          </a:p>
          <a:p>
            <a:r>
              <a:rPr lang="en-US" sz="1200" dirty="0">
                <a:solidFill>
                  <a:schemeClr val="tx1"/>
                </a:solidFill>
                <a:latin typeface="Roboto" panose="02000000000000000000" pitchFamily="2" charset="0"/>
                <a:ea typeface="Roboto" panose="02000000000000000000" pitchFamily="2" charset="0"/>
              </a:rPr>
              <a:t>When resources are scarce, the quality of care deteriorates, making social interventions less effective.</a:t>
            </a:r>
          </a:p>
        </p:txBody>
      </p:sp>
      <p:sp>
        <p:nvSpPr>
          <p:cNvPr id="5" name="Google Shape;270;p28">
            <a:extLst>
              <a:ext uri="{FF2B5EF4-FFF2-40B4-BE49-F238E27FC236}">
                <a16:creationId xmlns:a16="http://schemas.microsoft.com/office/drawing/2014/main" id="{ACFFE893-2E53-2EF6-B9F2-28B925BFEC94}"/>
              </a:ext>
            </a:extLst>
          </p:cNvPr>
          <p:cNvSpPr txBox="1">
            <a:spLocks/>
          </p:cNvSpPr>
          <p:nvPr/>
        </p:nvSpPr>
        <p:spPr>
          <a:xfrm>
            <a:off x="5066713" y="1517852"/>
            <a:ext cx="245522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Flawed Data</a:t>
            </a:r>
          </a:p>
          <a:p>
            <a:r>
              <a:rPr lang="en-US" sz="1200" dirty="0">
                <a:solidFill>
                  <a:schemeClr val="tx1"/>
                </a:solidFill>
                <a:latin typeface="Roboto" panose="02000000000000000000" pitchFamily="2" charset="0"/>
                <a:ea typeface="Roboto" panose="02000000000000000000" pitchFamily="2" charset="0"/>
              </a:rPr>
              <a:t>Limited funding impacts accurate data collection, leading to unreliable insights and misguided policy decisions.</a:t>
            </a:r>
          </a:p>
        </p:txBody>
      </p:sp>
      <p:sp>
        <p:nvSpPr>
          <p:cNvPr id="6" name="Google Shape;272;p28">
            <a:extLst>
              <a:ext uri="{FF2B5EF4-FFF2-40B4-BE49-F238E27FC236}">
                <a16:creationId xmlns:a16="http://schemas.microsoft.com/office/drawing/2014/main" id="{B47FC0A4-1C68-EC9F-8FFF-6F5578597818}"/>
              </a:ext>
            </a:extLst>
          </p:cNvPr>
          <p:cNvSpPr txBox="1">
            <a:spLocks/>
          </p:cNvSpPr>
          <p:nvPr/>
        </p:nvSpPr>
        <p:spPr>
          <a:xfrm>
            <a:off x="286819" y="3177774"/>
            <a:ext cx="22053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000" b="1" dirty="0">
                <a:solidFill>
                  <a:schemeClr val="tx1"/>
                </a:solidFill>
              </a:rPr>
              <a:t>Staff Burnout</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Overburdened staff with limited resources often suffer from burnout, resulting in decreased productivity and higher turnover.</a:t>
            </a:r>
          </a:p>
        </p:txBody>
      </p:sp>
      <p:sp>
        <p:nvSpPr>
          <p:cNvPr id="7" name="Google Shape;273;p28">
            <a:extLst>
              <a:ext uri="{FF2B5EF4-FFF2-40B4-BE49-F238E27FC236}">
                <a16:creationId xmlns:a16="http://schemas.microsoft.com/office/drawing/2014/main" id="{C70334BF-0FC1-3D49-9238-490DFE0FAB75}"/>
              </a:ext>
            </a:extLst>
          </p:cNvPr>
          <p:cNvSpPr txBox="1">
            <a:spLocks/>
          </p:cNvSpPr>
          <p:nvPr/>
        </p:nvSpPr>
        <p:spPr>
          <a:xfrm>
            <a:off x="2676767" y="3175873"/>
            <a:ext cx="22053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Operational Waste</a:t>
            </a:r>
          </a:p>
          <a:p>
            <a:r>
              <a:rPr lang="en-US" sz="1200" dirty="0">
                <a:solidFill>
                  <a:schemeClr val="tx1"/>
                </a:solidFill>
                <a:latin typeface="Roboto" panose="02000000000000000000" pitchFamily="2" charset="0"/>
                <a:ea typeface="Roboto" panose="02000000000000000000" pitchFamily="2" charset="0"/>
              </a:rPr>
              <a:t>Inadequate monitoring tools can lead to inefficient resource use, exacerbating existing scarcities.</a:t>
            </a:r>
          </a:p>
        </p:txBody>
      </p:sp>
      <p:sp>
        <p:nvSpPr>
          <p:cNvPr id="8" name="Google Shape;274;p28">
            <a:extLst>
              <a:ext uri="{FF2B5EF4-FFF2-40B4-BE49-F238E27FC236}">
                <a16:creationId xmlns:a16="http://schemas.microsoft.com/office/drawing/2014/main" id="{5DF3E24C-0023-B639-DA53-C38BBA926B1B}"/>
              </a:ext>
            </a:extLst>
          </p:cNvPr>
          <p:cNvSpPr txBox="1">
            <a:spLocks/>
          </p:cNvSpPr>
          <p:nvPr/>
        </p:nvSpPr>
        <p:spPr>
          <a:xfrm>
            <a:off x="5066712" y="3175873"/>
            <a:ext cx="245522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Stifled Strategic Planning</a:t>
            </a:r>
          </a:p>
          <a:p>
            <a:r>
              <a:rPr lang="en-US" sz="1200" dirty="0">
                <a:solidFill>
                  <a:schemeClr val="tx1"/>
                </a:solidFill>
                <a:latin typeface="Roboto" panose="02000000000000000000" pitchFamily="2" charset="0"/>
                <a:ea typeface="Roboto" panose="02000000000000000000" pitchFamily="2" charset="0"/>
              </a:rPr>
              <a:t>Immediate concerns take precedence when resources are limited, hampering long-term planning and adaptability.</a:t>
            </a:r>
          </a:p>
        </p:txBody>
      </p:sp>
      <p:sp>
        <p:nvSpPr>
          <p:cNvPr id="9" name="TextBox 8">
            <a:extLst>
              <a:ext uri="{FF2B5EF4-FFF2-40B4-BE49-F238E27FC236}">
                <a16:creationId xmlns:a16="http://schemas.microsoft.com/office/drawing/2014/main" id="{05D1456D-DCC4-F29D-E94E-AD4812DACFD2}"/>
              </a:ext>
            </a:extLst>
          </p:cNvPr>
          <p:cNvSpPr txBox="1"/>
          <p:nvPr/>
        </p:nvSpPr>
        <p:spPr>
          <a:xfrm>
            <a:off x="6726041" y="4192717"/>
            <a:ext cx="929390" cy="923330"/>
          </a:xfrm>
          <a:prstGeom prst="rect">
            <a:avLst/>
          </a:prstGeom>
          <a:noFill/>
        </p:spPr>
        <p:txBody>
          <a:bodyPr wrap="square">
            <a:spAutoFit/>
          </a:bodyPr>
          <a:lstStyle/>
          <a:p>
            <a:r>
              <a:rPr lang="en" sz="5400" dirty="0">
                <a:solidFill>
                  <a:schemeClr val="tx1"/>
                </a:solidFill>
                <a:latin typeface="IBM Plex Sans Condensed"/>
                <a:ea typeface="IBM Plex Sans Condensed"/>
                <a:cs typeface="IBM Plex Sans Condensed"/>
                <a:sym typeface="IBM Plex Sans Condensed"/>
              </a:rPr>
              <a:t>🎈</a:t>
            </a:r>
            <a:endParaRPr lang="en-US" sz="5400" dirty="0">
              <a:solidFill>
                <a:schemeClr val="tx1"/>
              </a:solidFill>
            </a:endParaRPr>
          </a:p>
        </p:txBody>
      </p:sp>
      <p:grpSp>
        <p:nvGrpSpPr>
          <p:cNvPr id="12" name="Group 11">
            <a:extLst>
              <a:ext uri="{FF2B5EF4-FFF2-40B4-BE49-F238E27FC236}">
                <a16:creationId xmlns:a16="http://schemas.microsoft.com/office/drawing/2014/main" id="{DA2CA980-CBDF-C6B6-B154-EC3EA769F709}"/>
              </a:ext>
            </a:extLst>
          </p:cNvPr>
          <p:cNvGrpSpPr/>
          <p:nvPr/>
        </p:nvGrpSpPr>
        <p:grpSpPr>
          <a:xfrm>
            <a:off x="7248577" y="1566241"/>
            <a:ext cx="1895423" cy="2958920"/>
            <a:chOff x="6809078" y="700634"/>
            <a:chExt cx="2334922" cy="3645016"/>
          </a:xfrm>
        </p:grpSpPr>
        <p:pic>
          <p:nvPicPr>
            <p:cNvPr id="10" name="Google Shape;688;p47">
              <a:extLst>
                <a:ext uri="{FF2B5EF4-FFF2-40B4-BE49-F238E27FC236}">
                  <a16:creationId xmlns:a16="http://schemas.microsoft.com/office/drawing/2014/main" id="{8B7A6603-1FAD-2FAC-1DF5-90F6033DB82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09078" y="700634"/>
              <a:ext cx="2334922" cy="3645016"/>
            </a:xfrm>
            <a:prstGeom prst="rect">
              <a:avLst/>
            </a:prstGeom>
            <a:noFill/>
            <a:ln>
              <a:noFill/>
            </a:ln>
          </p:spPr>
        </p:pic>
        <p:pic>
          <p:nvPicPr>
            <p:cNvPr id="11" name="Google Shape;216;p25">
              <a:extLst>
                <a:ext uri="{FF2B5EF4-FFF2-40B4-BE49-F238E27FC236}">
                  <a16:creationId xmlns:a16="http://schemas.microsoft.com/office/drawing/2014/main" id="{6D339140-FB66-8B6C-5B9C-F8EE5E2F179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003398" y="1235794"/>
              <a:ext cx="256401" cy="251375"/>
            </a:xfrm>
            <a:prstGeom prst="rect">
              <a:avLst/>
            </a:prstGeom>
            <a:noFill/>
            <a:ln>
              <a:noFill/>
            </a:ln>
          </p:spPr>
        </p:pic>
      </p:grpSp>
    </p:spTree>
    <p:extLst>
      <p:ext uri="{BB962C8B-B14F-4D97-AF65-F5344CB8AC3E}">
        <p14:creationId xmlns:p14="http://schemas.microsoft.com/office/powerpoint/2010/main" val="158909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 calcmode="lin" valueType="num">
                                      <p:cBhvr additive="base">
                                        <p:cTn id="4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 calcmode="lin" valueType="num">
                                      <p:cBhvr additive="base">
                                        <p:cTn id="5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53" presetID="9" presetClass="entr"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dissolve">
                                      <p:cBhvr>
                                        <p:cTn id="55" dur="1000"/>
                                        <p:tgtEl>
                                          <p:spTgt spid="9"/>
                                        </p:tgtEl>
                                      </p:cBhvr>
                                    </p:animEffect>
                                  </p:childTnLst>
                                </p:cTn>
                              </p:par>
                              <p:par>
                                <p:cTn id="56" presetID="0" presetClass="path" presetSubtype="0" accel="50000" decel="50000" fill="hold" grpId="0" nodeType="withEffect">
                                  <p:stCondLst>
                                    <p:cond delay="0"/>
                                  </p:stCondLst>
                                  <p:childTnLst>
                                    <p:animMotion origin="layout" path="M 0 0 C -0.00139 -0.00093 -0.00296 -0.00186 -0.00435 -0.00309 C -0.00556 -0.00402 -0.0066 -0.00525 -0.00782 -0.00618 C -0.00921 -0.00679 -0.0106 -0.0071 -0.01216 -0.00772 C -0.02014 -0.01821 -0.0165 -0.01451 -0.02257 -0.02007 C -0.02813 -0.02994 -0.02448 -0.02192 -0.02865 -0.0355 C -0.03143 -0.04414 -0.02952 -0.03581 -0.03212 -0.0463 C -0.03316 -0.05031 -0.03438 -0.06142 -0.03473 -0.06328 C -0.03577 -0.07099 -0.03525 -0.06729 -0.03646 -0.07408 C -0.03681 -0.07778 -0.03698 -0.08118 -0.03733 -0.08488 C -0.0375 -0.08704 -0.0382 -0.08889 -0.0382 -0.09105 C -0.0382 -0.09939 -0.03768 -0.10772 -0.03733 -0.11575 C -0.03716 -0.12007 -0.03664 -0.12562 -0.0356 -0.12963 C -0.03247 -0.1426 -0.0356 -0.12994 -0.03125 -0.14044 C -0.03056 -0.14229 -0.03021 -0.14476 -0.02952 -0.14661 C -0.02726 -0.15371 -0.02796 -0.15 -0.02431 -0.15741 C -0.02049 -0.16544 -0.025 -0.15926 -0.01997 -0.16544 C -0.01945 -0.16698 -0.01893 -0.16883 -0.01823 -0.17007 C -0.01685 -0.17192 -0.01528 -0.17284 -0.01389 -0.1747 C -0.01303 -0.17562 -0.01216 -0.17655 -0.01129 -0.17778 C -0.00973 -0.17963 -0.00851 -0.1821 -0.00695 -0.18396 C -0.00591 -0.18519 -0.00452 -0.1855 -0.00348 -0.18704 C 0.00225 -0.19414 -0.00382 -0.18982 0.00173 -0.19321 C 0.0026 -0.19476 0.00364 -0.19599 0.00434 -0.19784 C 0.00486 -0.19908 0.00538 -0.20093 0.0052 -0.20247 C 0.00503 -0.20525 0.00052 -0.21266 0 -0.21328 C -0.0033 -0.21821 -0.00643 -0.22377 -0.01042 -0.22717 C -0.01563 -0.23179 -0.01615 -0.23241 -0.02171 -0.23642 C -0.02257 -0.23704 -0.02344 -0.23735 -0.02431 -0.23797 C -0.0257 -0.23889 -0.02709 -0.24044 -0.02865 -0.24105 C -0.03143 -0.24229 -0.03438 -0.24291 -0.03733 -0.24414 C -0.0382 -0.24445 -0.03907 -0.24538 -0.03994 -0.24568 C -0.04827 -0.24815 -0.06511 -0.25186 -0.06511 -0.25186 C -0.07275 -0.25649 -0.06528 -0.25217 -0.08247 -0.25803 C -0.08369 -0.25834 -0.0849 -0.25926 -0.08612 -0.25957 C -0.08941 -0.26081 -0.09306 -0.26173 -0.09653 -0.26266 C -0.10539 -0.27068 -0.09289 -0.26019 -0.10608 -0.26729 C -0.1099 -0.26945 -0.11355 -0.27254 -0.11737 -0.275 C -0.11823 -0.27562 -0.1191 -0.27593 -0.11997 -0.27655 C -0.12119 -0.27747 -0.12223 -0.27871 -0.12344 -0.27963 C -0.12431 -0.28025 -0.12518 -0.28056 -0.12605 -0.28118 C -0.12987 -0.28426 -0.13351 -0.28766 -0.13733 -0.29044 C -0.14011 -0.29291 -0.14254 -0.29383 -0.14514 -0.29661 C -0.14636 -0.29815 -0.1474 -0.3 -0.14862 -0.30124 C -0.15261 -0.30556 -0.15695 -0.30926 -0.16077 -0.31358 C -0.16181 -0.31482 -0.1625 -0.31698 -0.16337 -0.31852 C -0.16476 -0.32068 -0.1665 -0.32223 -0.16771 -0.3247 C -0.16875 -0.32624 -0.16928 -0.32902 -0.17032 -0.33087 C -0.17362 -0.33612 -0.17726 -0.34105 -0.18073 -0.3463 C -0.1849 -0.3605 -0.17952 -0.3426 -0.18681 -0.36173 C -0.1882 -0.36513 -0.18924 -0.36883 -0.19028 -0.37254 C -0.19098 -0.3747 -0.19185 -0.38118 -0.19202 -0.38334 C -0.19115 -0.41605 -0.19306 -0.4034 -0.18941 -0.42192 C -0.18924 -0.42346 -0.18907 -0.42531 -0.18855 -0.42655 C -0.18698 -0.43118 -0.18681 -0.4321 -0.18421 -0.43581 C -0.18351 -0.43704 -0.18247 -0.43797 -0.1816 -0.43889 C -0.18056 -0.44044 -0.17952 -0.44229 -0.17813 -0.44352 C -0.17657 -0.44538 -0.17466 -0.4463 -0.17292 -0.44815 C -0.16615 -0.45618 -0.15973 -0.46513 -0.15296 -0.47284 C -0.15191 -0.47439 -0.1507 -0.475 -0.14948 -0.47624 C -0.14566 -0.47994 -0.14202 -0.48457 -0.1382 -0.48858 C -0.13629 -0.49044 -0.13421 -0.49136 -0.13212 -0.49321 C -0.12587 -0.49815 -0.13125 -0.49476 -0.12257 -0.50093 C -0.1191 -0.50309 -0.11632 -0.50402 -0.11303 -0.5071 C -0.11198 -0.50772 -0.11129 -0.50926 -0.11042 -0.51019 C -0.10955 -0.51081 -0.10851 -0.51081 -0.10782 -0.51173 C -0.10348 -0.51544 -0.10365 -0.51636 -0.1 -0.52099 C -0.0974 -0.52408 -0.09428 -0.52624 -0.09219 -0.53025 C -0.09132 -0.53179 -0.09046 -0.53334 -0.08959 -0.53488 C -0.08733 -0.53797 -0.0849 -0.54105 -0.08247 -0.54414 L -0.079 -0.54877 C -0.07796 -0.55031 -0.07674 -0.55186 -0.07553 -0.5534 C -0.07379 -0.55556 -0.07205 -0.55741 -0.07032 -0.55957 C -0.0691 -0.56142 -0.06806 -0.56389 -0.06685 -0.56575 C -0.06615 -0.56698 -0.06511 -0.5676 -0.06424 -0.56883 C -0.05226 -0.58735 -0.07084 -0.5605 -0.0573 -0.58426 C -0.05591 -0.58704 -0.05435 -0.5892 -0.05296 -0.59198 C -0.05087 -0.5963 -0.05035 -0.59877 -0.04862 -0.60278 C -0.04775 -0.60494 -0.04688 -0.6071 -0.04601 -0.60896 C -0.04566 -0.61112 -0.04566 -0.61328 -0.04514 -0.61513 C -0.04445 -0.6176 -0.04323 -0.61914 -0.04254 -0.6213 C -0.04202 -0.62284 -0.04202 -0.62439 -0.04167 -0.62593 C -0.0408 -0.63179 -0.0408 -0.63025 -0.0408 -0.63365 " pathEditMode="relative" ptsTypes="AAAAAAAAAAAAAAAAAAAAAAAAAAAAAAAAAAAAAAAAAAAAAAAAAAAAAAAAAAAAAAAAAAAAAAAAAAAAAAAAAAA">
                                      <p:cBhvr>
                                        <p:cTn id="57"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uiExpand="1" build="p"/>
      <p:bldP spid="6" grpId="0" build="p"/>
      <p:bldP spid="7" grpId="0" build="p"/>
      <p:bldP spid="8" grpId="0" build="p"/>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028DF09-C4CD-9A84-BE33-9ED2BB9F5954}"/>
            </a:ext>
          </a:extLst>
        </p:cNvPr>
        <p:cNvGrpSpPr/>
        <p:nvPr/>
      </p:nvGrpSpPr>
      <p:grpSpPr>
        <a:xfrm>
          <a:off x="0" y="0"/>
          <a:ext cx="0" cy="0"/>
          <a:chOff x="0" y="0"/>
          <a:chExt cx="0" cy="0"/>
        </a:xfrm>
      </p:grpSpPr>
      <p:sp>
        <p:nvSpPr>
          <p:cNvPr id="2" name="Google Shape;129;p18">
            <a:extLst>
              <a:ext uri="{FF2B5EF4-FFF2-40B4-BE49-F238E27FC236}">
                <a16:creationId xmlns:a16="http://schemas.microsoft.com/office/drawing/2014/main" id="{D12A9785-6E83-B024-0804-256EB8BC59FB}"/>
              </a:ext>
            </a:extLst>
          </p:cNvPr>
          <p:cNvSpPr txBox="1">
            <a:spLocks noGrp="1"/>
          </p:cNvSpPr>
          <p:nvPr>
            <p:ph type="body" idx="1"/>
          </p:nvPr>
        </p:nvSpPr>
        <p:spPr>
          <a:xfrm>
            <a:off x="286092" y="1725300"/>
            <a:ext cx="3612039" cy="37895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dirty="0">
                <a:solidFill>
                  <a:schemeClr val="tx1"/>
                </a:solidFill>
              </a:rPr>
              <a:t>Maximizing Efficiency</a:t>
            </a:r>
          </a:p>
          <a:p>
            <a:pPr marL="0" lvl="0" indent="0" algn="l" rtl="0">
              <a:spcBef>
                <a:spcPts val="800"/>
              </a:spcBef>
              <a:spcAft>
                <a:spcPts val="800"/>
              </a:spcAft>
              <a:buNone/>
            </a:pPr>
            <a:r>
              <a:rPr lang="en-US" sz="1600" dirty="0">
                <a:solidFill>
                  <a:schemeClr val="tx1"/>
                </a:solidFill>
                <a:latin typeface="Roboto" panose="02000000000000000000" pitchFamily="2" charset="0"/>
                <a:ea typeface="Roboto" panose="02000000000000000000" pitchFamily="2" charset="0"/>
              </a:rPr>
              <a:t>In a landscape where resources are scarce, it is incumbent upon us to be exceptional stewards of what we possess. Our mandate is to optimize and extend our resources, ensuring they reach their fullest potential in alignment with our objectives.</a:t>
            </a:r>
          </a:p>
        </p:txBody>
      </p:sp>
      <p:sp>
        <p:nvSpPr>
          <p:cNvPr id="3" name="Google Shape;130;p18">
            <a:extLst>
              <a:ext uri="{FF2B5EF4-FFF2-40B4-BE49-F238E27FC236}">
                <a16:creationId xmlns:a16="http://schemas.microsoft.com/office/drawing/2014/main" id="{77C5E4C6-A1E1-3854-1101-9953C37B1C2A}"/>
              </a:ext>
            </a:extLst>
          </p:cNvPr>
          <p:cNvSpPr txBox="1">
            <a:spLocks/>
          </p:cNvSpPr>
          <p:nvPr/>
        </p:nvSpPr>
        <p:spPr>
          <a:xfrm>
            <a:off x="235866" y="1178288"/>
            <a:ext cx="4844947" cy="351323"/>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2</a:t>
            </a:r>
            <a:r>
              <a:rPr lang="en-US" sz="2800" dirty="0">
                <a:solidFill>
                  <a:schemeClr val="accent2"/>
                </a:solidFill>
                <a:latin typeface="Bebas Neue" panose="020B0606020202050201" pitchFamily="34" charset="77"/>
              </a:rPr>
              <a:t>-pronged strategic planning</a:t>
            </a:r>
          </a:p>
        </p:txBody>
      </p:sp>
      <p:pic>
        <p:nvPicPr>
          <p:cNvPr id="4" name="Google Shape;133;p18">
            <a:extLst>
              <a:ext uri="{FF2B5EF4-FFF2-40B4-BE49-F238E27FC236}">
                <a16:creationId xmlns:a16="http://schemas.microsoft.com/office/drawing/2014/main" id="{65712E7B-7EE4-B5A3-4C49-5AECF92180D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85661" y="719000"/>
            <a:ext cx="2658339" cy="3705499"/>
          </a:xfrm>
          <a:prstGeom prst="rect">
            <a:avLst/>
          </a:prstGeom>
          <a:noFill/>
          <a:ln>
            <a:noFill/>
          </a:ln>
        </p:spPr>
      </p:pic>
      <p:sp>
        <p:nvSpPr>
          <p:cNvPr id="5" name="Google Shape;131;p18">
            <a:extLst>
              <a:ext uri="{FF2B5EF4-FFF2-40B4-BE49-F238E27FC236}">
                <a16:creationId xmlns:a16="http://schemas.microsoft.com/office/drawing/2014/main" id="{16B48BA8-99E7-A3BB-D650-5F6204D039D9}"/>
              </a:ext>
            </a:extLst>
          </p:cNvPr>
          <p:cNvSpPr txBox="1">
            <a:spLocks/>
          </p:cNvSpPr>
          <p:nvPr/>
        </p:nvSpPr>
        <p:spPr>
          <a:xfrm>
            <a:off x="3857033" y="1725300"/>
            <a:ext cx="3612039" cy="3418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Championing Adequate Resources</a:t>
            </a:r>
          </a:p>
          <a:p>
            <a:pPr>
              <a:spcBef>
                <a:spcPts val="800"/>
              </a:spcBef>
              <a:spcAft>
                <a:spcPts val="800"/>
              </a:spcAft>
            </a:pPr>
            <a:r>
              <a:rPr lang="en-US" sz="1600" dirty="0">
                <a:solidFill>
                  <a:schemeClr val="tx1"/>
                </a:solidFill>
                <a:latin typeface="Roboto" panose="02000000000000000000" pitchFamily="2" charset="0"/>
                <a:ea typeface="Roboto" panose="02000000000000000000" pitchFamily="2" charset="0"/>
              </a:rPr>
              <a:t>Sustainable growth is unattainable in the shadow of continuous scarcity. It becomes essential, then, to champion the cause for increased resources. This often requires the strategic allocation of those same scarce resources to ensure our voice for change is heard and heeded.</a:t>
            </a:r>
          </a:p>
        </p:txBody>
      </p:sp>
      <p:pic>
        <p:nvPicPr>
          <p:cNvPr id="6" name="Google Shape;134;p18">
            <a:extLst>
              <a:ext uri="{FF2B5EF4-FFF2-40B4-BE49-F238E27FC236}">
                <a16:creationId xmlns:a16="http://schemas.microsoft.com/office/drawing/2014/main" id="{3347E162-CEA6-A0DE-7B44-A65C0024E54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3265078">
            <a:off x="6275935" y="53638"/>
            <a:ext cx="419450" cy="559275"/>
          </a:xfrm>
          <a:prstGeom prst="rect">
            <a:avLst/>
          </a:prstGeom>
          <a:noFill/>
          <a:ln>
            <a:noFill/>
          </a:ln>
        </p:spPr>
      </p:pic>
    </p:spTree>
    <p:extLst>
      <p:ext uri="{BB962C8B-B14F-4D97-AF65-F5344CB8AC3E}">
        <p14:creationId xmlns:p14="http://schemas.microsoft.com/office/powerpoint/2010/main" val="5879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9" name="mixkit-flying-down-the-corridor-of-a-futuristic-spaceship-26809-hd-ready">
            <a:hlinkClick r:id="" action="ppaction://media"/>
            <a:extLst>
              <a:ext uri="{FF2B5EF4-FFF2-40B4-BE49-F238E27FC236}">
                <a16:creationId xmlns:a16="http://schemas.microsoft.com/office/drawing/2014/main" id="{FF19362F-5F57-D1E5-BF88-43E640ED1A13}"/>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52000" contrast="-60000"/>
          </a:blip>
          <a:stretch>
            <a:fillRect/>
          </a:stretch>
        </p:blipFill>
        <p:spPr>
          <a:xfrm>
            <a:off x="1359942" y="899170"/>
            <a:ext cx="6424110" cy="3613563"/>
          </a:xfrm>
          <a:prstGeom prst="rect">
            <a:avLst/>
          </a:prstGeom>
          <a:ln w="38100">
            <a:solidFill>
              <a:schemeClr val="tx1"/>
            </a:solidFill>
            <a:prstDash val="solid"/>
          </a:ln>
        </p:spPr>
      </p:pic>
      <p:sp>
        <p:nvSpPr>
          <p:cNvPr id="32" name="Google Shape;32;p2"/>
          <p:cNvSpPr txBox="1">
            <a:spLocks noGrp="1"/>
          </p:cNvSpPr>
          <p:nvPr>
            <p:ph type="ctrTitle"/>
          </p:nvPr>
        </p:nvSpPr>
        <p:spPr>
          <a:xfrm>
            <a:off x="1402595" y="1003980"/>
            <a:ext cx="6338807" cy="21068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Increase Capacity </a:t>
            </a:r>
            <a:b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through </a:t>
            </a:r>
            <a:r>
              <a:rPr lang="en-US" sz="6000" b="1" dirty="0">
                <a:ln w="9525">
                  <a:solidFill>
                    <a:schemeClr val="bg1"/>
                  </a:solidFill>
                  <a:prstDash val="solid"/>
                </a:ln>
                <a:solidFill>
                  <a:schemeClr val="bg2"/>
                </a:solidFill>
                <a:effectLst>
                  <a:outerShdw blurRad="12700" dist="38100" dir="2700000" algn="tl" rotWithShape="0">
                    <a:schemeClr val="bg1">
                      <a:lumMod val="50000"/>
                    </a:schemeClr>
                  </a:outerShdw>
                </a:effectLst>
              </a:rPr>
              <a:t>AI</a:t>
            </a: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Technology</a:t>
            </a:r>
            <a:endParaRPr sz="6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3" name="Google Shape;33;p2"/>
          <p:cNvSpPr txBox="1">
            <a:spLocks noGrp="1"/>
          </p:cNvSpPr>
          <p:nvPr>
            <p:ph type="subTitle" idx="1"/>
          </p:nvPr>
        </p:nvSpPr>
        <p:spPr>
          <a:xfrm>
            <a:off x="1402595" y="2929880"/>
            <a:ext cx="6338807" cy="13144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r>
              <a:rPr lang="en-US" sz="4000" b="1" dirty="0">
                <a:ln w="6600">
                  <a:solidFill>
                    <a:schemeClr val="accent2"/>
                  </a:solidFill>
                  <a:prstDash val="solid"/>
                </a:ln>
                <a:solidFill>
                  <a:srgbClr val="FFFFFF"/>
                </a:solidFill>
                <a:effectLst>
                  <a:outerShdw dist="38100" dir="2700000" algn="tl" rotWithShape="0">
                    <a:schemeClr val="accent2"/>
                  </a:outerShdw>
                </a:effectLst>
                <a:ea typeface="Roboto" panose="02000000000000000000" pitchFamily="2" charset="0"/>
              </a:rPr>
              <a:t>Presented by </a:t>
            </a:r>
          </a:p>
          <a:p>
            <a:pPr marL="0" lvl="0" indent="0" algn="ctr" rtl="0">
              <a:spcBef>
                <a:spcPts val="0"/>
              </a:spcBef>
              <a:spcAft>
                <a:spcPts val="0"/>
              </a:spcAft>
              <a:buClr>
                <a:srgbClr val="888888"/>
              </a:buClr>
              <a:buSzPts val="3200"/>
              <a:buNone/>
            </a:pPr>
            <a:r>
              <a:rPr lang="en-US" sz="4000" b="1" dirty="0">
                <a:ln w="6600">
                  <a:solidFill>
                    <a:schemeClr val="accent2"/>
                  </a:solidFill>
                  <a:prstDash val="solid"/>
                </a:ln>
                <a:solidFill>
                  <a:srgbClr val="FFFFFF"/>
                </a:solidFill>
                <a:effectLst>
                  <a:outerShdw dist="38100" dir="2700000" algn="tl" rotWithShape="0">
                    <a:schemeClr val="accent2"/>
                  </a:outerShdw>
                </a:effectLst>
                <a:ea typeface="Roboto" panose="02000000000000000000" pitchFamily="2" charset="0"/>
              </a:rPr>
              <a:t>GAITHER STEPHENS</a:t>
            </a:r>
            <a:endParaRPr sz="4000" b="1" dirty="0">
              <a:ln w="6600">
                <a:solidFill>
                  <a:schemeClr val="accent2"/>
                </a:solidFill>
                <a:prstDash val="solid"/>
              </a:ln>
              <a:solidFill>
                <a:srgbClr val="FFFFFF"/>
              </a:solidFill>
              <a:effectLst>
                <a:outerShdw dist="38100" dir="2700000" algn="tl" rotWithShape="0">
                  <a:schemeClr val="accent2"/>
                </a:outerShdw>
              </a:effectLst>
              <a:ea typeface="Roboto" panose="02000000000000000000" pitchFamily="2" charset="0"/>
            </a:endParaRPr>
          </a:p>
        </p:txBody>
      </p:sp>
      <p:pic>
        <p:nvPicPr>
          <p:cNvPr id="2" name="Google Shape;80;p14">
            <a:extLst>
              <a:ext uri="{FF2B5EF4-FFF2-40B4-BE49-F238E27FC236}">
                <a16:creationId xmlns:a16="http://schemas.microsoft.com/office/drawing/2014/main" id="{A5F15AF5-EB74-99A4-9F77-393F88D1B6C3}"/>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flipH="1">
            <a:off x="316277" y="2905932"/>
            <a:ext cx="1676690" cy="2237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900" decel="100000" fill="hold"/>
                                        <p:tgtEl>
                                          <p:spTgt spid="3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 calcmode="lin" valueType="num">
                                      <p:cBhvr additive="base">
                                        <p:cTn id="1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 calcmode="lin" valueType="num">
                                      <p:cBhvr additive="base">
                                        <p:cTn id="21"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
                                            <p:txEl>
                                              <p:pRg st="1" end="1"/>
                                            </p:txEl>
                                          </p:spTgt>
                                        </p:tgtEl>
                                        <p:attrNameLst>
                                          <p:attrName>ppt_y</p:attrName>
                                        </p:attrNameLst>
                                      </p:cBhvr>
                                      <p:tavLst>
                                        <p:tav tm="0">
                                          <p:val>
                                            <p:strVal val="1+#ppt_h/2"/>
                                          </p:val>
                                        </p:tav>
                                        <p:tav tm="100000">
                                          <p:val>
                                            <p:strVal val="#ppt_y"/>
                                          </p:val>
                                        </p:tav>
                                      </p:tavLst>
                                    </p:anim>
                                  </p:childTnLst>
                                </p:cTn>
                              </p:par>
                              <p:par>
                                <p:cTn id="23" presetID="1" presetClass="mediacall" presetSubtype="0" fill="hold" nodeType="withEffect">
                                  <p:stCondLst>
                                    <p:cond delay="0"/>
                                  </p:stCondLst>
                                  <p:childTnLst>
                                    <p:cmd type="call" cmd="playFrom(0.0)">
                                      <p:cBhvr>
                                        <p:cTn id="24" dur="2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9"/>
                </p:tgtEl>
              </p:cMediaNode>
            </p:video>
          </p:childTnLst>
        </p:cTn>
      </p:par>
    </p:tnLst>
    <p:bldLst>
      <p:bldP spid="32" grpId="0"/>
      <p:bldP spid="33" grpId="0" uiExpand="1" build="p"/>
    </p:bldLst>
  </p:timing>
  <p:extLst>
    <p:ext uri="{E180D4A7-C9FB-4DFB-919C-405C955672EB}">
      <p14:showEvtLst xmlns:p14="http://schemas.microsoft.com/office/powerpoint/2010/main">
        <p14:playEvt time="1679" objId="3"/>
        <p14:stopEvt time="366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3B3787F-998E-7298-B6A8-C75F6EB854F6}"/>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35A4833D-3245-3AE6-DA96-F453CE686B4E}"/>
              </a:ext>
            </a:extLst>
          </p:cNvPr>
          <p:cNvSpPr txBox="1">
            <a:spLocks/>
          </p:cNvSpPr>
          <p:nvPr/>
        </p:nvSpPr>
        <p:spPr>
          <a:xfrm>
            <a:off x="750525" y="1758244"/>
            <a:ext cx="5764632" cy="172202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The Rise of AI: </a:t>
            </a:r>
            <a:br>
              <a:rPr lang="en-US" sz="5400" dirty="0">
                <a:ln w="0"/>
                <a:solidFill>
                  <a:schemeClr val="tx1"/>
                </a:solidFill>
                <a:latin typeface="Bebas Neue" panose="020B0606020202050201" pitchFamily="34" charset="77"/>
              </a:rPr>
            </a:br>
            <a:r>
              <a:rPr lang="en-US" sz="5400" dirty="0">
                <a:solidFill>
                  <a:schemeClr val="tx1"/>
                </a:solidFill>
                <a:latin typeface="Bebas Neue" panose="020B0606020202050201" pitchFamily="34" charset="77"/>
              </a:rPr>
              <a:t>Assistant, not overlord</a:t>
            </a:r>
          </a:p>
        </p:txBody>
      </p:sp>
      <p:sp>
        <p:nvSpPr>
          <p:cNvPr id="4" name="Google Shape;82;p14">
            <a:extLst>
              <a:ext uri="{FF2B5EF4-FFF2-40B4-BE49-F238E27FC236}">
                <a16:creationId xmlns:a16="http://schemas.microsoft.com/office/drawing/2014/main" id="{12CD642A-65B7-77F0-3C0D-9C43D0ACE94E}"/>
              </a:ext>
            </a:extLst>
          </p:cNvPr>
          <p:cNvSpPr txBox="1">
            <a:spLocks/>
          </p:cNvSpPr>
          <p:nvPr/>
        </p:nvSpPr>
        <p:spPr>
          <a:xfrm>
            <a:off x="750525" y="3459398"/>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Discovery, Understanding, &amp; Advancement</a:t>
            </a:r>
          </a:p>
        </p:txBody>
      </p:sp>
      <p:grpSp>
        <p:nvGrpSpPr>
          <p:cNvPr id="7" name="Group 6">
            <a:extLst>
              <a:ext uri="{FF2B5EF4-FFF2-40B4-BE49-F238E27FC236}">
                <a16:creationId xmlns:a16="http://schemas.microsoft.com/office/drawing/2014/main" id="{BC5344AF-D702-18A1-993F-D5C6B3E34372}"/>
              </a:ext>
            </a:extLst>
          </p:cNvPr>
          <p:cNvGrpSpPr/>
          <p:nvPr/>
        </p:nvGrpSpPr>
        <p:grpSpPr>
          <a:xfrm>
            <a:off x="6068972" y="834888"/>
            <a:ext cx="2677463" cy="4175554"/>
            <a:chOff x="5940952" y="347925"/>
            <a:chExt cx="2617500" cy="4421330"/>
          </a:xfrm>
        </p:grpSpPr>
        <p:pic>
          <p:nvPicPr>
            <p:cNvPr id="2" name="Google Shape;79;p14">
              <a:extLst>
                <a:ext uri="{FF2B5EF4-FFF2-40B4-BE49-F238E27FC236}">
                  <a16:creationId xmlns:a16="http://schemas.microsoft.com/office/drawing/2014/main" id="{3C6E09FC-A41E-2063-A960-CFB376935787}"/>
                </a:ext>
              </a:extLst>
            </p:cNvPr>
            <p:cNvPicPr preferRelativeResize="0"/>
            <p:nvPr/>
          </p:nvPicPr>
          <p:blipFill>
            <a:blip r:embed="rId3">
              <a:alphaModFix/>
            </a:blip>
            <a:stretch>
              <a:fillRect/>
            </a:stretch>
          </p:blipFill>
          <p:spPr>
            <a:xfrm>
              <a:off x="5940952" y="347925"/>
              <a:ext cx="1496437" cy="1343865"/>
            </a:xfrm>
            <a:prstGeom prst="rect">
              <a:avLst/>
            </a:prstGeom>
            <a:noFill/>
            <a:ln>
              <a:noFill/>
            </a:ln>
          </p:spPr>
        </p:pic>
        <p:sp>
          <p:nvSpPr>
            <p:cNvPr id="5" name="Google Shape;83;p14">
              <a:extLst>
                <a:ext uri="{FF2B5EF4-FFF2-40B4-BE49-F238E27FC236}">
                  <a16:creationId xmlns:a16="http://schemas.microsoft.com/office/drawing/2014/main" id="{3160BDAB-3171-ED62-7F21-3C0E67B8232E}"/>
                </a:ext>
              </a:extLst>
            </p:cNvPr>
            <p:cNvSpPr/>
            <p:nvPr/>
          </p:nvSpPr>
          <p:spPr>
            <a:xfrm>
              <a:off x="6515157" y="576011"/>
              <a:ext cx="251950" cy="700149"/>
            </a:xfrm>
            <a:prstGeom prst="rect">
              <a:avLst/>
            </a:prstGeom>
          </p:spPr>
          <p:txBody>
            <a:bodyPr>
              <a:prstTxWarp prst="textPlain">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3</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pic>
          <p:nvPicPr>
            <p:cNvPr id="6" name="Google Shape;672;p46">
              <a:extLst>
                <a:ext uri="{FF2B5EF4-FFF2-40B4-BE49-F238E27FC236}">
                  <a16:creationId xmlns:a16="http://schemas.microsoft.com/office/drawing/2014/main" id="{A515AA13-5B61-62FD-014F-B2AA8EA78A40}"/>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40952" y="1276160"/>
              <a:ext cx="2617500" cy="3493095"/>
            </a:xfrm>
            <a:prstGeom prst="rect">
              <a:avLst/>
            </a:prstGeom>
            <a:noFill/>
            <a:ln>
              <a:noFill/>
            </a:ln>
          </p:spPr>
        </p:pic>
      </p:grpSp>
    </p:spTree>
    <p:extLst>
      <p:ext uri="{BB962C8B-B14F-4D97-AF65-F5344CB8AC3E}">
        <p14:creationId xmlns:p14="http://schemas.microsoft.com/office/powerpoint/2010/main" val="4208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E4E53A2-4FFC-EF67-0A2B-92DF770F39CD}"/>
            </a:ext>
          </a:extLst>
        </p:cNvPr>
        <p:cNvGrpSpPr/>
        <p:nvPr/>
      </p:nvGrpSpPr>
      <p:grpSpPr>
        <a:xfrm>
          <a:off x="0" y="0"/>
          <a:ext cx="0" cy="0"/>
          <a:chOff x="0" y="0"/>
          <a:chExt cx="0" cy="0"/>
        </a:xfrm>
      </p:grpSpPr>
      <p:sp>
        <p:nvSpPr>
          <p:cNvPr id="6" name="Google Shape;150;p20">
            <a:extLst>
              <a:ext uri="{FF2B5EF4-FFF2-40B4-BE49-F238E27FC236}">
                <a16:creationId xmlns:a16="http://schemas.microsoft.com/office/drawing/2014/main" id="{6994DB8A-8D82-518F-1D15-EA143AE0DFB1}"/>
              </a:ext>
            </a:extLst>
          </p:cNvPr>
          <p:cNvSpPr txBox="1">
            <a:spLocks/>
          </p:cNvSpPr>
          <p:nvPr/>
        </p:nvSpPr>
        <p:spPr>
          <a:xfrm>
            <a:off x="112022" y="995853"/>
            <a:ext cx="4674663" cy="127469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600" b="1" dirty="0">
                <a:solidFill>
                  <a:schemeClr val="accent2"/>
                </a:solidFill>
                <a:latin typeface="Bebas Neue" panose="020B0606020202050201" pitchFamily="34" charset="77"/>
              </a:rPr>
              <a:t>AI allows for Greater output with less effort</a:t>
            </a:r>
          </a:p>
        </p:txBody>
      </p:sp>
      <p:sp>
        <p:nvSpPr>
          <p:cNvPr id="7" name="Google Shape;153;p20">
            <a:extLst>
              <a:ext uri="{FF2B5EF4-FFF2-40B4-BE49-F238E27FC236}">
                <a16:creationId xmlns:a16="http://schemas.microsoft.com/office/drawing/2014/main" id="{0D5DA53C-6B98-BD8A-7736-38CF7B08B4E4}"/>
              </a:ext>
            </a:extLst>
          </p:cNvPr>
          <p:cNvSpPr txBox="1">
            <a:spLocks noGrp="1"/>
          </p:cNvSpPr>
          <p:nvPr>
            <p:ph type="body" idx="1"/>
          </p:nvPr>
        </p:nvSpPr>
        <p:spPr>
          <a:xfrm>
            <a:off x="112022" y="2259070"/>
            <a:ext cx="4674663" cy="2158329"/>
          </a:xfrm>
          <a:prstGeom prst="rect">
            <a:avLst/>
          </a:prstGeom>
        </p:spPr>
        <p:txBody>
          <a:bodyPr spcFirstLastPara="1" wrap="square" lIns="0" tIns="0" rIns="0" bIns="0" anchor="t" anchorCtr="0">
            <a:noAutofit/>
          </a:bodyPr>
          <a:lstStyle/>
          <a:p>
            <a:pPr marL="0" lvl="0" indent="0" algn="r">
              <a:spcBef>
                <a:spcPts val="600"/>
              </a:spcBef>
              <a:buNone/>
            </a:pPr>
            <a:r>
              <a:rPr lang="en-US" sz="2000" dirty="0">
                <a:latin typeface="Roboto" panose="02000000000000000000" pitchFamily="2" charset="0"/>
                <a:ea typeface="Roboto" panose="02000000000000000000" pitchFamily="2" charset="0"/>
              </a:rPr>
              <a:t>"Artificial intelligence is about augmenting human abilities, not replacing them. It requires our creativity, judgment, and insight to guide it." </a:t>
            </a:r>
          </a:p>
          <a:p>
            <a:pPr marL="0" lvl="0" indent="0" algn="r">
              <a:spcBef>
                <a:spcPts val="600"/>
              </a:spcBef>
              <a:buNone/>
            </a:pPr>
            <a:r>
              <a:rPr lang="en-US" sz="2000" dirty="0">
                <a:latin typeface="Roboto" panose="02000000000000000000" pitchFamily="2" charset="0"/>
                <a:ea typeface="Roboto" panose="02000000000000000000" pitchFamily="2" charset="0"/>
              </a:rPr>
              <a:t>— Fei-Fei Li</a:t>
            </a:r>
            <a:endParaRPr lang="en-US" sz="2000" dirty="0">
              <a:solidFill>
                <a:schemeClr val="tx1"/>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974E16FF-23D9-87F8-3776-73DE49791D14}"/>
              </a:ext>
            </a:extLst>
          </p:cNvPr>
          <p:cNvSpPr txBox="1"/>
          <p:nvPr/>
        </p:nvSpPr>
        <p:spPr>
          <a:xfrm>
            <a:off x="5079642" y="4481655"/>
            <a:ext cx="1599453" cy="230832"/>
          </a:xfrm>
          <a:prstGeom prst="rect">
            <a:avLst/>
          </a:prstGeom>
          <a:noFill/>
        </p:spPr>
        <p:txBody>
          <a:bodyPr wrap="square">
            <a:spAutoFit/>
          </a:bodyPr>
          <a:lstStyle/>
          <a:p>
            <a:pPr marL="0" lvl="0" indent="0" rtl="0">
              <a:spcBef>
                <a:spcPts val="0"/>
              </a:spcBef>
              <a:spcAft>
                <a:spcPts val="0"/>
              </a:spcAft>
              <a:buNone/>
            </a:pPr>
            <a:r>
              <a:rPr lang="en-US" sz="900" dirty="0">
                <a:solidFill>
                  <a:schemeClr val="tx1"/>
                </a:solidFill>
              </a:rPr>
              <a:t>*Picture generated with AI</a:t>
            </a:r>
          </a:p>
        </p:txBody>
      </p:sp>
      <p:pic>
        <p:nvPicPr>
          <p:cNvPr id="10" name="Picture 9" descr="A collage of various icons&#10;&#10;Description automatically generated">
            <a:extLst>
              <a:ext uri="{FF2B5EF4-FFF2-40B4-BE49-F238E27FC236}">
                <a16:creationId xmlns:a16="http://schemas.microsoft.com/office/drawing/2014/main" id="{41B4B08F-775F-E091-C643-7E07CAB4B5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642" y="995853"/>
            <a:ext cx="3658138" cy="3485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770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5E94D46-C761-994E-2458-BA7D9628EE6A}"/>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2651A5A9-1412-CE61-6EF8-432E477E889D}"/>
              </a:ext>
            </a:extLst>
          </p:cNvPr>
          <p:cNvSpPr txBox="1">
            <a:spLocks/>
          </p:cNvSpPr>
          <p:nvPr/>
        </p:nvSpPr>
        <p:spPr>
          <a:xfrm>
            <a:off x="-214886" y="996522"/>
            <a:ext cx="4979354" cy="604298"/>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4000" dirty="0">
                <a:solidFill>
                  <a:schemeClr val="tx1"/>
                </a:solidFill>
                <a:latin typeface="Bebas Neue" panose="020B0606020202050201" pitchFamily="34" charset="77"/>
              </a:rPr>
              <a:t>6</a:t>
            </a:r>
            <a:r>
              <a:rPr lang="en-US" sz="4000" dirty="0">
                <a:solidFill>
                  <a:schemeClr val="bg2"/>
                </a:solidFill>
                <a:latin typeface="Bebas Neue" panose="020B0606020202050201" pitchFamily="34" charset="77"/>
              </a:rPr>
              <a:t> Technological Keys to AI</a:t>
            </a:r>
          </a:p>
        </p:txBody>
      </p:sp>
      <p:pic>
        <p:nvPicPr>
          <p:cNvPr id="16" name="Picture 15">
            <a:extLst>
              <a:ext uri="{FF2B5EF4-FFF2-40B4-BE49-F238E27FC236}">
                <a16:creationId xmlns:a16="http://schemas.microsoft.com/office/drawing/2014/main" id="{D4AC30D4-0F1C-E0E3-1E74-B183E65125D9}"/>
              </a:ext>
            </a:extLst>
          </p:cNvPr>
          <p:cNvPicPr>
            <a:picLocks noChangeAspect="1"/>
          </p:cNvPicPr>
          <p:nvPr/>
        </p:nvPicPr>
        <p:blipFill>
          <a:blip r:embed="rId3"/>
          <a:srcRect/>
          <a:stretch/>
        </p:blipFill>
        <p:spPr>
          <a:xfrm>
            <a:off x="5175373" y="996522"/>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Google Shape;268;p28">
            <a:extLst>
              <a:ext uri="{FF2B5EF4-FFF2-40B4-BE49-F238E27FC236}">
                <a16:creationId xmlns:a16="http://schemas.microsoft.com/office/drawing/2014/main" id="{B54C9297-3A8E-78C6-D82C-10F4AF3F4B43}"/>
              </a:ext>
            </a:extLst>
          </p:cNvPr>
          <p:cNvSpPr txBox="1">
            <a:spLocks noGrp="1"/>
          </p:cNvSpPr>
          <p:nvPr>
            <p:ph type="body" idx="1"/>
          </p:nvPr>
        </p:nvSpPr>
        <p:spPr>
          <a:xfrm>
            <a:off x="572293" y="1578275"/>
            <a:ext cx="4192175" cy="3092407"/>
          </a:xfrm>
          <a:prstGeom prst="rect">
            <a:avLst/>
          </a:prstGeom>
        </p:spPr>
        <p:txBody>
          <a:bodyPr spcFirstLastPara="1" wrap="square" lIns="0" tIns="0" rIns="0" bIns="0" anchor="t" anchorCtr="0">
            <a:noAutofit/>
          </a:bodyPr>
          <a:lstStyle/>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Neural Networks</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Deep Learning</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Big Data</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GPUS/TPUS</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Cloud Computing</a:t>
            </a:r>
          </a:p>
          <a:p>
            <a:pPr lvl="0" indent="-457200" algn="r" rtl="0">
              <a:lnSpc>
                <a:spcPct val="100000"/>
              </a:lnSpc>
              <a:spcBef>
                <a:spcPts val="0"/>
              </a:spcBef>
              <a:spcAft>
                <a:spcPts val="0"/>
              </a:spcAft>
              <a:buClr>
                <a:schemeClr val="bg2"/>
              </a:buClr>
              <a:buFont typeface="+mj-lt"/>
              <a:buAutoNum type="arabicPeriod"/>
            </a:pPr>
            <a:r>
              <a:rPr lang="en-US" b="1" dirty="0">
                <a:solidFill>
                  <a:schemeClr val="tx1"/>
                </a:solidFill>
              </a:rPr>
              <a:t>Transformers</a:t>
            </a:r>
          </a:p>
          <a:p>
            <a:pPr marL="0" lvl="0" indent="0" algn="r" rtl="0">
              <a:lnSpc>
                <a:spcPct val="100000"/>
              </a:lnSpc>
              <a:spcBef>
                <a:spcPts val="0"/>
              </a:spcBef>
              <a:spcAft>
                <a:spcPts val="0"/>
              </a:spcAft>
              <a:buNone/>
            </a:pPr>
            <a:endParaRPr lang="en-US" sz="1400" dirty="0">
              <a:solidFill>
                <a:schemeClr val="tx1"/>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DBB19493-F839-CB76-1C28-F98C84492A95}"/>
              </a:ext>
            </a:extLst>
          </p:cNvPr>
          <p:cNvSpPr txBox="1"/>
          <p:nvPr/>
        </p:nvSpPr>
        <p:spPr>
          <a:xfrm>
            <a:off x="5175373" y="4443116"/>
            <a:ext cx="1599453" cy="215444"/>
          </a:xfrm>
          <a:prstGeom prst="rect">
            <a:avLst/>
          </a:prstGeom>
          <a:noFill/>
        </p:spPr>
        <p:txBody>
          <a:bodyPr wrap="square">
            <a:spAutoFit/>
          </a:bodyPr>
          <a:lstStyle/>
          <a:p>
            <a:pPr marL="0" lvl="0" indent="0" rtl="0">
              <a:spcBef>
                <a:spcPts val="0"/>
              </a:spcBef>
              <a:spcAft>
                <a:spcPts val="0"/>
              </a:spcAft>
              <a:buNone/>
            </a:pPr>
            <a:r>
              <a:rPr lang="en-US" sz="800" dirty="0">
                <a:solidFill>
                  <a:schemeClr val="tx1"/>
                </a:solidFill>
              </a:rPr>
              <a:t>*Picture generated with AI</a:t>
            </a:r>
          </a:p>
        </p:txBody>
      </p:sp>
    </p:spTree>
    <p:extLst>
      <p:ext uri="{BB962C8B-B14F-4D97-AF65-F5344CB8AC3E}">
        <p14:creationId xmlns:p14="http://schemas.microsoft.com/office/powerpoint/2010/main" val="13964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additive="base">
                                        <p:cTn id="2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additive="base">
                                        <p:cTn id="24"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additive="base">
                                        <p:cTn id="28"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xEl>
                                              <p:pRg st="3" end="3"/>
                                            </p:txEl>
                                          </p:spTgt>
                                        </p:tgtEl>
                                        <p:attrNameLst>
                                          <p:attrName>style.visibility</p:attrName>
                                        </p:attrNameLst>
                                      </p:cBhvr>
                                      <p:to>
                                        <p:strVal val="visible"/>
                                      </p:to>
                                    </p:set>
                                    <p:anim calcmode="lin" valueType="num">
                                      <p:cBhvr additive="base">
                                        <p:cTn id="32"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xEl>
                                              <p:pRg st="4" end="4"/>
                                            </p:txEl>
                                          </p:spTgt>
                                        </p:tgtEl>
                                        <p:attrNameLst>
                                          <p:attrName>style.visibility</p:attrName>
                                        </p:attrNameLst>
                                      </p:cBhvr>
                                      <p:to>
                                        <p:strVal val="visible"/>
                                      </p:to>
                                    </p:set>
                                    <p:anim calcmode="lin" valueType="num">
                                      <p:cBhvr additive="base">
                                        <p:cTn id="36"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xEl>
                                              <p:pRg st="5" end="5"/>
                                            </p:txEl>
                                          </p:spTgt>
                                        </p:tgtEl>
                                        <p:attrNameLst>
                                          <p:attrName>style.visibility</p:attrName>
                                        </p:attrNameLst>
                                      </p:cBhvr>
                                      <p:to>
                                        <p:strVal val="visible"/>
                                      </p:to>
                                    </p:set>
                                    <p:anim calcmode="lin" valueType="num">
                                      <p:cBhvr additive="base">
                                        <p:cTn id="40"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DC5331C2-1CBD-D910-5139-57B57C045A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2D6873-00DA-C1BA-6CB0-3352973CF9E0}"/>
              </a:ext>
            </a:extLst>
          </p:cNvPr>
          <p:cNvPicPr>
            <a:picLocks noChangeAspect="1"/>
          </p:cNvPicPr>
          <p:nvPr/>
        </p:nvPicPr>
        <p:blipFill>
          <a:blip r:embed="rId3"/>
          <a:srcRect/>
          <a:stretch/>
        </p:blipFill>
        <p:spPr>
          <a:xfrm>
            <a:off x="4057928" y="156061"/>
            <a:ext cx="4808926" cy="4808926"/>
          </a:xfrm>
          <a:prstGeom prst="rect">
            <a:avLst/>
          </a:prstGeom>
        </p:spPr>
      </p:pic>
      <p:sp>
        <p:nvSpPr>
          <p:cNvPr id="3" name="TextBox 2">
            <a:extLst>
              <a:ext uri="{FF2B5EF4-FFF2-40B4-BE49-F238E27FC236}">
                <a16:creationId xmlns:a16="http://schemas.microsoft.com/office/drawing/2014/main" id="{48EB4A54-55EB-8653-782A-70BD5D30F2DA}"/>
              </a:ext>
            </a:extLst>
          </p:cNvPr>
          <p:cNvSpPr txBox="1"/>
          <p:nvPr/>
        </p:nvSpPr>
        <p:spPr>
          <a:xfrm>
            <a:off x="0" y="4845408"/>
            <a:ext cx="8222456" cy="261610"/>
          </a:xfrm>
          <a:prstGeom prst="rect">
            <a:avLst/>
          </a:prstGeom>
          <a:noFill/>
        </p:spPr>
        <p:txBody>
          <a:bodyPr wrap="square">
            <a:spAutoFit/>
          </a:bodyPr>
          <a:lstStyle/>
          <a:p>
            <a:r>
              <a:rPr lang="en-US" sz="1100" dirty="0">
                <a:solidFill>
                  <a:schemeClr val="accent5">
                    <a:lumMod val="50000"/>
                  </a:schemeClr>
                </a:solidFill>
              </a:rPr>
              <a:t>More info at </a:t>
            </a:r>
            <a:r>
              <a:rPr lang="en-US" sz="1100" dirty="0">
                <a:solidFill>
                  <a:schemeClr val="accent5">
                    <a:lumMod val="50000"/>
                  </a:schemeClr>
                </a:solidFill>
                <a:hlinkClick r:id="rId4">
                  <a:extLst>
                    <a:ext uri="{A12FA001-AC4F-418D-AE19-62706E023703}">
                      <ahyp:hlinkClr xmlns:ahyp="http://schemas.microsoft.com/office/drawing/2018/hyperlinkcolor" val="tx"/>
                    </a:ext>
                  </a:extLst>
                </a:hlinkClick>
              </a:rPr>
              <a:t>https://jalammar.github.io/illustrated-transformer/</a:t>
            </a:r>
            <a:endParaRPr lang="en-US" sz="1100" dirty="0">
              <a:solidFill>
                <a:schemeClr val="accent5">
                  <a:lumMod val="50000"/>
                </a:schemeClr>
              </a:solidFill>
            </a:endParaRPr>
          </a:p>
        </p:txBody>
      </p:sp>
      <p:sp>
        <p:nvSpPr>
          <p:cNvPr id="4" name="Google Shape;435;p38">
            <a:extLst>
              <a:ext uri="{FF2B5EF4-FFF2-40B4-BE49-F238E27FC236}">
                <a16:creationId xmlns:a16="http://schemas.microsoft.com/office/drawing/2014/main" id="{30831F8B-18ED-1E4C-CA9B-4B0E2E24AC6D}"/>
              </a:ext>
            </a:extLst>
          </p:cNvPr>
          <p:cNvSpPr txBox="1">
            <a:spLocks/>
          </p:cNvSpPr>
          <p:nvPr/>
        </p:nvSpPr>
        <p:spPr>
          <a:xfrm>
            <a:off x="137351" y="156061"/>
            <a:ext cx="3742884" cy="52710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accent2"/>
                </a:solidFill>
                <a:latin typeface="Bebas Neue" panose="020B0606020202050201" pitchFamily="34" charset="77"/>
              </a:rPr>
              <a:t>Transformer Architecture</a:t>
            </a:r>
          </a:p>
        </p:txBody>
      </p:sp>
      <p:pic>
        <p:nvPicPr>
          <p:cNvPr id="1028" name="Picture 4" descr="A futuristic mechanical robot transforming from a sleek, modern jet. The robot features sharp, metallic wings with glowing elements, giving it a high-tech, aerodynamic appearance. The transformation is dynamic, with parts of the jet visibly shifting into robot limbs and torso, highlighted by glowing joints and complex mechanical details.">
            <a:extLst>
              <a:ext uri="{FF2B5EF4-FFF2-40B4-BE49-F238E27FC236}">
                <a16:creationId xmlns:a16="http://schemas.microsoft.com/office/drawing/2014/main" id="{DB3017DC-BEAA-F236-E273-D98570A890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221036" y="934687"/>
            <a:ext cx="3659199" cy="365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p:cTn id="20" dur="500" fill="hold"/>
                                        <p:tgtEl>
                                          <p:spTgt spid="1028"/>
                                        </p:tgtEl>
                                        <p:attrNameLst>
                                          <p:attrName>ppt_w</p:attrName>
                                        </p:attrNameLst>
                                      </p:cBhvr>
                                      <p:tavLst>
                                        <p:tav tm="0">
                                          <p:val>
                                            <p:fltVal val="0"/>
                                          </p:val>
                                        </p:tav>
                                        <p:tav tm="100000">
                                          <p:val>
                                            <p:strVal val="#ppt_w"/>
                                          </p:val>
                                        </p:tav>
                                      </p:tavLst>
                                    </p:anim>
                                    <p:anim calcmode="lin" valueType="num">
                                      <p:cBhvr>
                                        <p:cTn id="21" dur="500" fill="hold"/>
                                        <p:tgtEl>
                                          <p:spTgt spid="1028"/>
                                        </p:tgtEl>
                                        <p:attrNameLst>
                                          <p:attrName>ppt_h</p:attrName>
                                        </p:attrNameLst>
                                      </p:cBhvr>
                                      <p:tavLst>
                                        <p:tav tm="0">
                                          <p:val>
                                            <p:fltVal val="0"/>
                                          </p:val>
                                        </p:tav>
                                        <p:tav tm="100000">
                                          <p:val>
                                            <p:strVal val="#ppt_h"/>
                                          </p:val>
                                        </p:tav>
                                      </p:tavLst>
                                    </p:anim>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B5219BAB-D966-19B7-53DD-3D7A1D491714}"/>
            </a:ext>
          </a:extLst>
        </p:cNvPr>
        <p:cNvGrpSpPr/>
        <p:nvPr/>
      </p:nvGrpSpPr>
      <p:grpSpPr>
        <a:xfrm>
          <a:off x="0" y="0"/>
          <a:ext cx="0" cy="0"/>
          <a:chOff x="0" y="0"/>
          <a:chExt cx="0" cy="0"/>
        </a:xfrm>
      </p:grpSpPr>
      <p:pic>
        <p:nvPicPr>
          <p:cNvPr id="2" name="Picture 1" descr="A diagram of a process&#10;&#10;Description automatically generated">
            <a:extLst>
              <a:ext uri="{FF2B5EF4-FFF2-40B4-BE49-F238E27FC236}">
                <a16:creationId xmlns:a16="http://schemas.microsoft.com/office/drawing/2014/main" id="{AA0C9E00-71D4-8823-B0BF-C26A0A3BCC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49" y="167287"/>
            <a:ext cx="9030502" cy="4808926"/>
          </a:xfrm>
          <a:prstGeom prst="rect">
            <a:avLst/>
          </a:prstGeom>
        </p:spPr>
      </p:pic>
      <p:sp>
        <p:nvSpPr>
          <p:cNvPr id="3" name="TextBox 2">
            <a:extLst>
              <a:ext uri="{FF2B5EF4-FFF2-40B4-BE49-F238E27FC236}">
                <a16:creationId xmlns:a16="http://schemas.microsoft.com/office/drawing/2014/main" id="{306C9F58-6A39-D824-98FF-7C657FAD182E}"/>
              </a:ext>
            </a:extLst>
          </p:cNvPr>
          <p:cNvSpPr txBox="1"/>
          <p:nvPr/>
        </p:nvSpPr>
        <p:spPr>
          <a:xfrm>
            <a:off x="0" y="4845408"/>
            <a:ext cx="8222456" cy="261610"/>
          </a:xfrm>
          <a:prstGeom prst="rect">
            <a:avLst/>
          </a:prstGeom>
          <a:noFill/>
        </p:spPr>
        <p:txBody>
          <a:bodyPr wrap="square">
            <a:spAutoFit/>
          </a:bodyPr>
          <a:lstStyle/>
          <a:p>
            <a:r>
              <a:rPr lang="en-US" sz="1100" dirty="0">
                <a:solidFill>
                  <a:schemeClr val="accent5">
                    <a:lumMod val="50000"/>
                  </a:schemeClr>
                </a:solidFill>
              </a:rPr>
              <a:t>More info at </a:t>
            </a:r>
            <a:r>
              <a:rPr lang="en-US" sz="1100" dirty="0">
                <a:solidFill>
                  <a:schemeClr val="accent5">
                    <a:lumMod val="50000"/>
                  </a:schemeClr>
                </a:solidFill>
                <a:hlinkClick r:id="rId4">
                  <a:extLst>
                    <a:ext uri="{A12FA001-AC4F-418D-AE19-62706E023703}">
                      <ahyp:hlinkClr xmlns:ahyp="http://schemas.microsoft.com/office/drawing/2018/hyperlinkcolor" val="tx"/>
                    </a:ext>
                  </a:extLst>
                </a:hlinkClick>
              </a:rPr>
              <a:t>https://jalammar.github.io/illustrated-transformer/</a:t>
            </a:r>
            <a:endParaRPr lang="en-US" sz="1100" dirty="0">
              <a:solidFill>
                <a:schemeClr val="accent5">
                  <a:lumMod val="50000"/>
                </a:schemeClr>
              </a:solidFill>
            </a:endParaRPr>
          </a:p>
        </p:txBody>
      </p:sp>
      <p:sp>
        <p:nvSpPr>
          <p:cNvPr id="4" name="Google Shape;435;p38">
            <a:extLst>
              <a:ext uri="{FF2B5EF4-FFF2-40B4-BE49-F238E27FC236}">
                <a16:creationId xmlns:a16="http://schemas.microsoft.com/office/drawing/2014/main" id="{51E8724E-D7A8-9232-45DC-BE5E89ECCD0A}"/>
              </a:ext>
            </a:extLst>
          </p:cNvPr>
          <p:cNvSpPr txBox="1">
            <a:spLocks/>
          </p:cNvSpPr>
          <p:nvPr/>
        </p:nvSpPr>
        <p:spPr>
          <a:xfrm>
            <a:off x="137351" y="156061"/>
            <a:ext cx="3742884" cy="52710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accent2"/>
                </a:solidFill>
                <a:latin typeface="Bebas Neue" panose="020B0606020202050201" pitchFamily="34" charset="77"/>
              </a:rPr>
              <a:t>Transformer Architecture</a:t>
            </a:r>
          </a:p>
        </p:txBody>
      </p:sp>
    </p:spTree>
    <p:extLst>
      <p:ext uri="{BB962C8B-B14F-4D97-AF65-F5344CB8AC3E}">
        <p14:creationId xmlns:p14="http://schemas.microsoft.com/office/powerpoint/2010/main" val="239644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85585FC-C49D-BD6B-841C-91E3B71766CB}"/>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FFEF6703-71CF-2926-8EDB-A4538BFF9664}"/>
              </a:ext>
            </a:extLst>
          </p:cNvPr>
          <p:cNvSpPr txBox="1">
            <a:spLocks noGrp="1"/>
          </p:cNvSpPr>
          <p:nvPr>
            <p:ph type="body" idx="1"/>
          </p:nvPr>
        </p:nvSpPr>
        <p:spPr>
          <a:xfrm>
            <a:off x="95414" y="1028327"/>
            <a:ext cx="4882101" cy="3458083"/>
          </a:xfrm>
          <a:prstGeom prst="rect">
            <a:avLst/>
          </a:prstGeom>
          <a:noFill/>
          <a:ln>
            <a:noFill/>
          </a:ln>
        </p:spPr>
        <p:txBody>
          <a:bodyPr spcFirstLastPara="1" wrap="square" lIns="91425" tIns="45700" rIns="91425" bIns="45700" anchor="t" anchorCtr="0">
            <a:normAutofit fontScale="70000" lnSpcReduction="20000"/>
          </a:bodyPr>
          <a:lstStyle/>
          <a:p>
            <a:pPr marL="342900" lvl="0" indent="-139700" algn="r" rtl="0">
              <a:lnSpc>
                <a:spcPct val="120000"/>
              </a:lnSpc>
              <a:spcBef>
                <a:spcPts val="0"/>
              </a:spcBef>
              <a:spcAft>
                <a:spcPts val="0"/>
              </a:spcAft>
              <a:buClr>
                <a:schemeClr val="dk1"/>
              </a:buClr>
              <a:buSzPts val="3200"/>
              <a:buNone/>
            </a:pPr>
            <a:r>
              <a:rPr lang="en-US" sz="4800" dirty="0">
                <a:latin typeface="Roboto" panose="02000000000000000000" pitchFamily="2" charset="0"/>
                <a:ea typeface="Roboto" panose="02000000000000000000" pitchFamily="2" charset="0"/>
              </a:rPr>
              <a:t>"AI is everywhere. Not using it is like claiming that an electric light is just a fad.”</a:t>
            </a:r>
          </a:p>
          <a:p>
            <a:pPr marL="342900" lvl="0" indent="-139700" algn="r" rtl="0">
              <a:lnSpc>
                <a:spcPct val="120000"/>
              </a:lnSpc>
              <a:spcBef>
                <a:spcPts val="0"/>
              </a:spcBef>
              <a:spcAft>
                <a:spcPts val="0"/>
              </a:spcAft>
              <a:buClr>
                <a:schemeClr val="dk1"/>
              </a:buClr>
              <a:buSzPts val="3200"/>
              <a:buNone/>
            </a:pPr>
            <a:endParaRPr lang="en-US" sz="1600" dirty="0">
              <a:latin typeface="Roboto" panose="02000000000000000000" pitchFamily="2" charset="0"/>
              <a:ea typeface="Roboto" panose="02000000000000000000" pitchFamily="2" charset="0"/>
            </a:endParaRPr>
          </a:p>
          <a:p>
            <a:pPr marL="342900" lvl="0" indent="-139700" algn="r" rtl="0">
              <a:spcBef>
                <a:spcPts val="0"/>
              </a:spcBef>
              <a:spcAft>
                <a:spcPts val="0"/>
              </a:spcAft>
              <a:buClr>
                <a:schemeClr val="dk1"/>
              </a:buClr>
              <a:buSzPts val="3200"/>
              <a:buNone/>
            </a:pPr>
            <a:r>
              <a:rPr lang="en-US" sz="4100" dirty="0">
                <a:solidFill>
                  <a:schemeClr val="bg2"/>
                </a:solidFill>
              </a:rPr>
              <a:t>- James Bridle</a:t>
            </a:r>
            <a:endParaRPr sz="4100" dirty="0">
              <a:solidFill>
                <a:schemeClr val="bg2"/>
              </a:solidFill>
            </a:endParaRPr>
          </a:p>
        </p:txBody>
      </p:sp>
      <p:pic>
        <p:nvPicPr>
          <p:cNvPr id="2" name="Picture 1">
            <a:extLst>
              <a:ext uri="{FF2B5EF4-FFF2-40B4-BE49-F238E27FC236}">
                <a16:creationId xmlns:a16="http://schemas.microsoft.com/office/drawing/2014/main" id="{9D5ACC7A-7401-C056-5443-92A3BD264720}"/>
              </a:ext>
            </a:extLst>
          </p:cNvPr>
          <p:cNvPicPr>
            <a:picLocks noChangeAspect="1"/>
          </p:cNvPicPr>
          <p:nvPr/>
        </p:nvPicPr>
        <p:blipFill>
          <a:blip r:embed="rId3"/>
          <a:srcRect/>
          <a:stretch/>
        </p:blipFill>
        <p:spPr>
          <a:xfrm>
            <a:off x="5273136" y="1028327"/>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5B6F2E42-9DD2-D225-B571-406B8CA21F00}"/>
              </a:ext>
            </a:extLst>
          </p:cNvPr>
          <p:cNvSpPr txBox="1"/>
          <p:nvPr/>
        </p:nvSpPr>
        <p:spPr>
          <a:xfrm>
            <a:off x="5161818" y="4486410"/>
            <a:ext cx="1599453" cy="230832"/>
          </a:xfrm>
          <a:prstGeom prst="rect">
            <a:avLst/>
          </a:prstGeom>
          <a:noFill/>
        </p:spPr>
        <p:txBody>
          <a:bodyPr wrap="square">
            <a:spAutoFit/>
          </a:bodyPr>
          <a:lstStyle/>
          <a:p>
            <a:pPr marL="0" lvl="0" indent="0" rtl="0">
              <a:spcBef>
                <a:spcPts val="0"/>
              </a:spcBef>
              <a:spcAft>
                <a:spcPts val="0"/>
              </a:spcAft>
              <a:buNone/>
            </a:pPr>
            <a:r>
              <a:rPr lang="en-US" sz="900" dirty="0">
                <a:solidFill>
                  <a:schemeClr val="tx1"/>
                </a:solidFill>
              </a:rPr>
              <a:t>*Picture generated with AI</a:t>
            </a:r>
          </a:p>
        </p:txBody>
      </p:sp>
    </p:spTree>
    <p:extLst>
      <p:ext uri="{BB962C8B-B14F-4D97-AF65-F5344CB8AC3E}">
        <p14:creationId xmlns:p14="http://schemas.microsoft.com/office/powerpoint/2010/main" val="25912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 calcmode="lin" valueType="num">
                                      <p:cBhvr additive="base">
                                        <p:cTn id="15"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8">
                                            <p:txEl>
                                              <p:pRg st="2" end="2"/>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8FD50AD9-0B41-0435-3AD0-86613E7B5ABB}"/>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84A634D3-7E3C-834E-BFFE-8F02A228BB82}"/>
              </a:ext>
            </a:extLst>
          </p:cNvPr>
          <p:cNvSpPr txBox="1">
            <a:spLocks noGrp="1"/>
          </p:cNvSpPr>
          <p:nvPr>
            <p:ph type="body" idx="1"/>
          </p:nvPr>
        </p:nvSpPr>
        <p:spPr>
          <a:xfrm>
            <a:off x="457200" y="1398932"/>
            <a:ext cx="8229600" cy="3394472"/>
          </a:xfrm>
          <a:prstGeom prst="rect">
            <a:avLst/>
          </a:prstGeom>
          <a:noFill/>
          <a:ln>
            <a:noFill/>
          </a:ln>
        </p:spPr>
        <p:txBody>
          <a:bodyPr spcFirstLastPara="1" wrap="square" lIns="91425" tIns="45700" rIns="91425" bIns="45700" numCol="3" anchor="t" anchorCtr="0">
            <a:noAutofit/>
          </a:bodyPr>
          <a:lstStyle/>
          <a:p>
            <a:pPr marL="114300" indent="0">
              <a:buNone/>
            </a:pPr>
            <a:r>
              <a:rPr lang="en-US" sz="2000" dirty="0">
                <a:ea typeface="Roboto Condensed" panose="02000000000000000000" pitchFamily="2" charset="0"/>
              </a:rPr>
              <a:t>Alexa - 🎤🔊</a:t>
            </a:r>
          </a:p>
          <a:p>
            <a:pPr marL="114300" indent="0">
              <a:buNone/>
            </a:pPr>
            <a:r>
              <a:rPr lang="en-US" sz="2000" dirty="0">
                <a:ea typeface="Roboto Condensed" panose="02000000000000000000" pitchFamily="2" charset="0"/>
              </a:rPr>
              <a:t>Siri - 🎤🔊</a:t>
            </a:r>
          </a:p>
          <a:p>
            <a:pPr marL="114300" indent="0">
              <a:buNone/>
            </a:pPr>
            <a:r>
              <a:rPr lang="en-US" sz="2000" dirty="0">
                <a:ea typeface="Roboto Condensed" panose="02000000000000000000" pitchFamily="2" charset="0"/>
              </a:rPr>
              <a:t>Google Assistant - 🎤🔊</a:t>
            </a:r>
          </a:p>
          <a:p>
            <a:pPr marL="114300" indent="0">
              <a:buNone/>
            </a:pPr>
            <a:r>
              <a:rPr lang="en-US" sz="2000" dirty="0">
                <a:ea typeface="Roboto Condensed" panose="02000000000000000000" pitchFamily="2" charset="0"/>
              </a:rPr>
              <a:t>Cortana - 🎤🔊</a:t>
            </a:r>
          </a:p>
          <a:p>
            <a:pPr marL="114300" indent="0">
              <a:buNone/>
            </a:pPr>
            <a:r>
              <a:rPr lang="en-US" sz="2000" dirty="0">
                <a:ea typeface="Roboto Condensed" panose="02000000000000000000" pitchFamily="2" charset="0"/>
              </a:rPr>
              <a:t>Bixby - 🎤🔊</a:t>
            </a:r>
          </a:p>
          <a:p>
            <a:pPr marL="114300" indent="0">
              <a:buNone/>
            </a:pPr>
            <a:r>
              <a:rPr lang="en-US" sz="2000" dirty="0">
                <a:ea typeface="Roboto Condensed" panose="02000000000000000000" pitchFamily="2" charset="0"/>
              </a:rPr>
              <a:t>IBM Watson - 📊</a:t>
            </a:r>
          </a:p>
          <a:p>
            <a:pPr marL="114300" indent="0">
              <a:buNone/>
            </a:pPr>
            <a:r>
              <a:rPr lang="en-US" sz="2000" dirty="0">
                <a:ea typeface="Roboto Condensed" panose="02000000000000000000" pitchFamily="2" charset="0"/>
              </a:rPr>
              <a:t>Einstein (Salesforce) - 📊</a:t>
            </a:r>
          </a:p>
          <a:p>
            <a:pPr marL="114300" indent="0">
              <a:buNone/>
            </a:pPr>
            <a:r>
              <a:rPr lang="en-US" sz="2000" dirty="0">
                <a:ea typeface="Roboto Condensed" panose="02000000000000000000" pitchFamily="2" charset="0"/>
              </a:rPr>
              <a:t>Blue Prism - 🤖</a:t>
            </a:r>
          </a:p>
          <a:p>
            <a:pPr marL="114300" indent="0">
              <a:buNone/>
            </a:pPr>
            <a:r>
              <a:rPr lang="en-US" sz="2000" dirty="0">
                <a:ea typeface="Roboto Condensed" panose="02000000000000000000" pitchFamily="2" charset="0"/>
              </a:rPr>
              <a:t>UiPath - 🤖</a:t>
            </a:r>
          </a:p>
          <a:p>
            <a:pPr marL="114300" indent="0">
              <a:buNone/>
            </a:pPr>
            <a:r>
              <a:rPr lang="en-US" sz="2000" dirty="0">
                <a:ea typeface="Roboto Condensed" panose="02000000000000000000" pitchFamily="2" charset="0"/>
              </a:rPr>
              <a:t>DeepMind's AlphaGo - 🎮</a:t>
            </a:r>
          </a:p>
          <a:p>
            <a:pPr marL="114300" indent="0">
              <a:buNone/>
            </a:pPr>
            <a:r>
              <a:rPr lang="en-US" sz="2000" dirty="0">
                <a:ea typeface="Roboto Condensed" panose="02000000000000000000" pitchFamily="2" charset="0"/>
              </a:rPr>
              <a:t>AlphaFold - 🔬</a:t>
            </a:r>
          </a:p>
          <a:p>
            <a:pPr marL="114300" indent="0">
              <a:buNone/>
            </a:pPr>
            <a:r>
              <a:rPr lang="en-US" sz="2000" dirty="0">
                <a:ea typeface="Roboto Condensed" panose="02000000000000000000" pitchFamily="2" charset="0"/>
              </a:rPr>
              <a:t>OpenAI GPT-4 - 💬</a:t>
            </a:r>
          </a:p>
          <a:p>
            <a:pPr marL="114300" indent="0">
              <a:buNone/>
            </a:pPr>
            <a:r>
              <a:rPr lang="en-US" sz="2000" dirty="0">
                <a:ea typeface="Roboto Condensed" panose="02000000000000000000" pitchFamily="2" charset="0"/>
              </a:rPr>
              <a:t>BERT - 💬</a:t>
            </a:r>
          </a:p>
          <a:p>
            <a:pPr marL="114300" indent="0">
              <a:buNone/>
            </a:pPr>
            <a:r>
              <a:rPr lang="en-US" sz="2000" dirty="0">
                <a:ea typeface="Roboto Condensed" panose="02000000000000000000" pitchFamily="2" charset="0"/>
              </a:rPr>
              <a:t>T5 - 💬</a:t>
            </a:r>
          </a:p>
          <a:p>
            <a:pPr marL="114300" indent="0">
              <a:buNone/>
            </a:pPr>
            <a:r>
              <a:rPr lang="en-US" sz="2000" dirty="0">
                <a:ea typeface="Roboto Condensed" panose="02000000000000000000" pitchFamily="2" charset="0"/>
              </a:rPr>
              <a:t>DALL-E - 🎨</a:t>
            </a:r>
          </a:p>
          <a:p>
            <a:pPr marL="114300" indent="0">
              <a:buNone/>
            </a:pPr>
            <a:r>
              <a:rPr lang="en-US" sz="2000" dirty="0">
                <a:ea typeface="Roboto Condensed" panose="02000000000000000000" pitchFamily="2" charset="0"/>
              </a:rPr>
              <a:t>LLaMA - 💬</a:t>
            </a:r>
          </a:p>
          <a:p>
            <a:pPr marL="114300" indent="0">
              <a:buNone/>
            </a:pPr>
            <a:r>
              <a:rPr lang="en-US" sz="2000" dirty="0">
                <a:ea typeface="Roboto Condensed" panose="02000000000000000000" pitchFamily="2" charset="0"/>
              </a:rPr>
              <a:t>CLIP - 🎨💬</a:t>
            </a:r>
          </a:p>
          <a:p>
            <a:pPr marL="114300" indent="0">
              <a:buNone/>
            </a:pPr>
            <a:r>
              <a:rPr lang="en-US" sz="2000" dirty="0">
                <a:ea typeface="Roboto Condensed" panose="02000000000000000000" pitchFamily="2" charset="0"/>
              </a:rPr>
              <a:t>AutoML - 🛠️</a:t>
            </a:r>
          </a:p>
          <a:p>
            <a:pPr marL="114300" indent="0">
              <a:buNone/>
            </a:pPr>
            <a:r>
              <a:rPr lang="en-US" sz="2000" dirty="0">
                <a:ea typeface="Roboto Condensed" panose="02000000000000000000" pitchFamily="2" charset="0"/>
              </a:rPr>
              <a:t>Tesla Autopilot - 🚗</a:t>
            </a:r>
          </a:p>
          <a:p>
            <a:pPr marL="114300" indent="0">
              <a:buNone/>
            </a:pPr>
            <a:r>
              <a:rPr lang="en-US" sz="2000" dirty="0">
                <a:ea typeface="Roboto Condensed" panose="02000000000000000000" pitchFamily="2" charset="0"/>
              </a:rPr>
              <a:t>Waymo - 🚗</a:t>
            </a:r>
          </a:p>
          <a:p>
            <a:pPr marL="114300" indent="0">
              <a:buNone/>
            </a:pPr>
            <a:r>
              <a:rPr lang="en-US" sz="2000" dirty="0">
                <a:ea typeface="Roboto Condensed" panose="02000000000000000000" pitchFamily="2" charset="0"/>
              </a:rPr>
              <a:t>Watson Health - 🏥</a:t>
            </a:r>
          </a:p>
          <a:p>
            <a:pPr marL="114300" indent="0">
              <a:buNone/>
            </a:pPr>
            <a:r>
              <a:rPr lang="en-US" sz="2000" dirty="0">
                <a:ea typeface="Roboto Condensed" panose="02000000000000000000" pitchFamily="2" charset="0"/>
              </a:rPr>
              <a:t>PathAI - 🔬</a:t>
            </a:r>
          </a:p>
          <a:p>
            <a:pPr marL="114300" indent="0">
              <a:buNone/>
            </a:pPr>
            <a:r>
              <a:rPr lang="en-US" sz="2000" dirty="0">
                <a:ea typeface="Roboto Condensed" panose="02000000000000000000" pitchFamily="2" charset="0"/>
              </a:rPr>
              <a:t>Meta (Facebook) AI - 📱</a:t>
            </a:r>
          </a:p>
          <a:p>
            <a:pPr marL="114300" indent="0">
              <a:buNone/>
            </a:pPr>
            <a:r>
              <a:rPr lang="en-US" sz="2000" dirty="0">
                <a:ea typeface="Roboto Condensed" panose="02000000000000000000" pitchFamily="2" charset="0"/>
              </a:rPr>
              <a:t>Unity AI - 🎮</a:t>
            </a:r>
          </a:p>
          <a:p>
            <a:pPr marL="114300" indent="0">
              <a:buNone/>
            </a:pPr>
            <a:r>
              <a:rPr lang="en-US" sz="2000" dirty="0">
                <a:ea typeface="Roboto Condensed" panose="02000000000000000000" pitchFamily="2" charset="0"/>
              </a:rPr>
              <a:t>Epic Games' Unreal Engine - 🎮</a:t>
            </a:r>
          </a:p>
          <a:p>
            <a:pPr marL="114300" indent="0">
              <a:buNone/>
            </a:pPr>
            <a:r>
              <a:rPr lang="en-US" sz="2000" dirty="0">
                <a:ea typeface="Roboto Condensed" panose="02000000000000000000" pitchFamily="2" charset="0"/>
              </a:rPr>
              <a:t>Boston Dynamics - 🤖</a:t>
            </a:r>
          </a:p>
        </p:txBody>
      </p:sp>
      <p:sp>
        <p:nvSpPr>
          <p:cNvPr id="3" name="TextBox 2">
            <a:extLst>
              <a:ext uri="{FF2B5EF4-FFF2-40B4-BE49-F238E27FC236}">
                <a16:creationId xmlns:a16="http://schemas.microsoft.com/office/drawing/2014/main" id="{1123A705-2A10-A955-E65C-BCA48988E7E4}"/>
              </a:ext>
            </a:extLst>
          </p:cNvPr>
          <p:cNvSpPr txBox="1"/>
          <p:nvPr/>
        </p:nvSpPr>
        <p:spPr>
          <a:xfrm>
            <a:off x="0" y="838012"/>
            <a:ext cx="9144000" cy="584775"/>
          </a:xfrm>
          <a:prstGeom prst="rect">
            <a:avLst/>
          </a:prstGeom>
          <a:noFill/>
        </p:spPr>
        <p:txBody>
          <a:bodyPr wrap="square">
            <a:spAutoFit/>
          </a:bodyPr>
          <a:lstStyle/>
          <a:p>
            <a:pPr algn="ctr"/>
            <a:r>
              <a:rPr lang="en-US" sz="1600" dirty="0">
                <a:solidFill>
                  <a:schemeClr val="bg2"/>
                </a:solidFill>
                <a:latin typeface="Bebas Neue" panose="020B0606020202050201" pitchFamily="34" charset="77"/>
              </a:rPr>
              <a:t>🎤🔊Voice Processing   📊Analytics   🤖Automation   🎮Gaming   🔬Scientific Research   💬Language Processing   </a:t>
            </a:r>
          </a:p>
          <a:p>
            <a:pPr algn="ctr"/>
            <a:r>
              <a:rPr lang="en-US" sz="1600" dirty="0">
                <a:solidFill>
                  <a:schemeClr val="bg2"/>
                </a:solidFill>
                <a:latin typeface="Bebas Neue" panose="020B0606020202050201" pitchFamily="34" charset="77"/>
              </a:rPr>
              <a:t>🎨Creative Visuals   🛠️Automated Machine Learning   🚗Autonomous Driving   🏥Healthcare Analytics   </a:t>
            </a:r>
            <a:r>
              <a:rPr lang="en-US" sz="1600" dirty="0">
                <a:solidFill>
                  <a:schemeClr val="bg2"/>
                </a:solidFill>
                <a:latin typeface="Roboto Condensed" panose="02000000000000000000" pitchFamily="2" charset="0"/>
                <a:ea typeface="Roboto Condensed" panose="02000000000000000000" pitchFamily="2" charset="0"/>
              </a:rPr>
              <a:t>📱</a:t>
            </a:r>
            <a:r>
              <a:rPr lang="en-US" sz="1600" dirty="0">
                <a:solidFill>
                  <a:schemeClr val="bg2"/>
                </a:solidFill>
                <a:latin typeface="Bebas Neue" panose="020B0606020202050201" pitchFamily="34" charset="77"/>
              </a:rPr>
              <a:t>Social Media Insights</a:t>
            </a:r>
          </a:p>
        </p:txBody>
      </p:sp>
    </p:spTree>
    <p:extLst>
      <p:ext uri="{BB962C8B-B14F-4D97-AF65-F5344CB8AC3E}">
        <p14:creationId xmlns:p14="http://schemas.microsoft.com/office/powerpoint/2010/main" val="345146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 calcmode="lin" valueType="num">
                                      <p:cBhvr additive="base">
                                        <p:cTn id="15" dur="500" fill="hold"/>
                                        <p:tgtEl>
                                          <p:spTgt spid="3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xEl>
                                              <p:pRg st="2" end="2"/>
                                            </p:txEl>
                                          </p:spTgt>
                                        </p:tgtEl>
                                        <p:attrNameLst>
                                          <p:attrName>style.visibility</p:attrName>
                                        </p:attrNameLst>
                                      </p:cBhvr>
                                      <p:to>
                                        <p:strVal val="visible"/>
                                      </p:to>
                                    </p:set>
                                    <p:anim calcmode="lin" valueType="num">
                                      <p:cBhvr additive="base">
                                        <p:cTn id="19" dur="500" fill="hold"/>
                                        <p:tgtEl>
                                          <p:spTgt spid="3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xEl>
                                              <p:pRg st="3" end="3"/>
                                            </p:txEl>
                                          </p:spTgt>
                                        </p:tgtEl>
                                        <p:attrNameLst>
                                          <p:attrName>style.visibility</p:attrName>
                                        </p:attrNameLst>
                                      </p:cBhvr>
                                      <p:to>
                                        <p:strVal val="visible"/>
                                      </p:to>
                                    </p:set>
                                    <p:anim calcmode="lin" valueType="num">
                                      <p:cBhvr additive="base">
                                        <p:cTn id="23" dur="500" fill="hold"/>
                                        <p:tgtEl>
                                          <p:spTgt spid="3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 calcmode="lin" valueType="num">
                                      <p:cBhvr additive="base">
                                        <p:cTn id="27" dur="500" fill="hold"/>
                                        <p:tgtEl>
                                          <p:spTgt spid="3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5" end="5"/>
                                            </p:txEl>
                                          </p:spTgt>
                                        </p:tgtEl>
                                        <p:attrNameLst>
                                          <p:attrName>style.visibility</p:attrName>
                                        </p:attrNameLst>
                                      </p:cBhvr>
                                      <p:to>
                                        <p:strVal val="visible"/>
                                      </p:to>
                                    </p:set>
                                    <p:anim calcmode="lin" valueType="num">
                                      <p:cBhvr additive="base">
                                        <p:cTn id="31" dur="500" fill="hold"/>
                                        <p:tgtEl>
                                          <p:spTgt spid="3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xEl>
                                              <p:pRg st="6" end="6"/>
                                            </p:txEl>
                                          </p:spTgt>
                                        </p:tgtEl>
                                        <p:attrNameLst>
                                          <p:attrName>style.visibility</p:attrName>
                                        </p:attrNameLst>
                                      </p:cBhvr>
                                      <p:to>
                                        <p:strVal val="visible"/>
                                      </p:to>
                                    </p:set>
                                    <p:anim calcmode="lin" valueType="num">
                                      <p:cBhvr additive="base">
                                        <p:cTn id="35" dur="500" fill="hold"/>
                                        <p:tgtEl>
                                          <p:spTgt spid="3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xEl>
                                              <p:pRg st="7" end="7"/>
                                            </p:txEl>
                                          </p:spTgt>
                                        </p:tgtEl>
                                        <p:attrNameLst>
                                          <p:attrName>style.visibility</p:attrName>
                                        </p:attrNameLst>
                                      </p:cBhvr>
                                      <p:to>
                                        <p:strVal val="visible"/>
                                      </p:to>
                                    </p:set>
                                    <p:anim calcmode="lin" valueType="num">
                                      <p:cBhvr additive="base">
                                        <p:cTn id="39" dur="500" fill="hold"/>
                                        <p:tgtEl>
                                          <p:spTgt spid="3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xEl>
                                              <p:pRg st="8" end="8"/>
                                            </p:txEl>
                                          </p:spTgt>
                                        </p:tgtEl>
                                        <p:attrNameLst>
                                          <p:attrName>style.visibility</p:attrName>
                                        </p:attrNameLst>
                                      </p:cBhvr>
                                      <p:to>
                                        <p:strVal val="visible"/>
                                      </p:to>
                                    </p:set>
                                    <p:anim calcmode="lin" valueType="num">
                                      <p:cBhvr additive="base">
                                        <p:cTn id="43" dur="500" fill="hold"/>
                                        <p:tgtEl>
                                          <p:spTgt spid="3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xEl>
                                              <p:pRg st="9" end="9"/>
                                            </p:txEl>
                                          </p:spTgt>
                                        </p:tgtEl>
                                        <p:attrNameLst>
                                          <p:attrName>style.visibility</p:attrName>
                                        </p:attrNameLst>
                                      </p:cBhvr>
                                      <p:to>
                                        <p:strVal val="visible"/>
                                      </p:to>
                                    </p:set>
                                    <p:anim calcmode="lin" valueType="num">
                                      <p:cBhvr additive="base">
                                        <p:cTn id="47" dur="500" fill="hold"/>
                                        <p:tgtEl>
                                          <p:spTgt spid="3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8">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
                                            <p:txEl>
                                              <p:pRg st="10" end="10"/>
                                            </p:txEl>
                                          </p:spTgt>
                                        </p:tgtEl>
                                        <p:attrNameLst>
                                          <p:attrName>style.visibility</p:attrName>
                                        </p:attrNameLst>
                                      </p:cBhvr>
                                      <p:to>
                                        <p:strVal val="visible"/>
                                      </p:to>
                                    </p:set>
                                    <p:anim calcmode="lin" valueType="num">
                                      <p:cBhvr additive="base">
                                        <p:cTn id="51" dur="500" fill="hold"/>
                                        <p:tgtEl>
                                          <p:spTgt spid="38">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8">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8">
                                            <p:txEl>
                                              <p:pRg st="11" end="11"/>
                                            </p:txEl>
                                          </p:spTgt>
                                        </p:tgtEl>
                                        <p:attrNameLst>
                                          <p:attrName>style.visibility</p:attrName>
                                        </p:attrNameLst>
                                      </p:cBhvr>
                                      <p:to>
                                        <p:strVal val="visible"/>
                                      </p:to>
                                    </p:set>
                                    <p:anim calcmode="lin" valueType="num">
                                      <p:cBhvr additive="base">
                                        <p:cTn id="55" dur="500" fill="hold"/>
                                        <p:tgtEl>
                                          <p:spTgt spid="38">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8">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8">
                                            <p:txEl>
                                              <p:pRg st="12" end="12"/>
                                            </p:txEl>
                                          </p:spTgt>
                                        </p:tgtEl>
                                        <p:attrNameLst>
                                          <p:attrName>style.visibility</p:attrName>
                                        </p:attrNameLst>
                                      </p:cBhvr>
                                      <p:to>
                                        <p:strVal val="visible"/>
                                      </p:to>
                                    </p:set>
                                    <p:anim calcmode="lin" valueType="num">
                                      <p:cBhvr additive="base">
                                        <p:cTn id="59" dur="500" fill="hold"/>
                                        <p:tgtEl>
                                          <p:spTgt spid="38">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8">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8">
                                            <p:txEl>
                                              <p:pRg st="13" end="13"/>
                                            </p:txEl>
                                          </p:spTgt>
                                        </p:tgtEl>
                                        <p:attrNameLst>
                                          <p:attrName>style.visibility</p:attrName>
                                        </p:attrNameLst>
                                      </p:cBhvr>
                                      <p:to>
                                        <p:strVal val="visible"/>
                                      </p:to>
                                    </p:set>
                                    <p:anim calcmode="lin" valueType="num">
                                      <p:cBhvr additive="base">
                                        <p:cTn id="63" dur="500" fill="hold"/>
                                        <p:tgtEl>
                                          <p:spTgt spid="38">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13" end="13"/>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8">
                                            <p:txEl>
                                              <p:pRg st="14" end="14"/>
                                            </p:txEl>
                                          </p:spTgt>
                                        </p:tgtEl>
                                        <p:attrNameLst>
                                          <p:attrName>style.visibility</p:attrName>
                                        </p:attrNameLst>
                                      </p:cBhvr>
                                      <p:to>
                                        <p:strVal val="visible"/>
                                      </p:to>
                                    </p:set>
                                    <p:anim calcmode="lin" valueType="num">
                                      <p:cBhvr additive="base">
                                        <p:cTn id="67" dur="500" fill="hold"/>
                                        <p:tgtEl>
                                          <p:spTgt spid="38">
                                            <p:txEl>
                                              <p:pRg st="14" end="1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8">
                                            <p:txEl>
                                              <p:pRg st="14" end="14"/>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xEl>
                                              <p:pRg st="15" end="15"/>
                                            </p:txEl>
                                          </p:spTgt>
                                        </p:tgtEl>
                                        <p:attrNameLst>
                                          <p:attrName>style.visibility</p:attrName>
                                        </p:attrNameLst>
                                      </p:cBhvr>
                                      <p:to>
                                        <p:strVal val="visible"/>
                                      </p:to>
                                    </p:set>
                                    <p:anim calcmode="lin" valueType="num">
                                      <p:cBhvr additive="base">
                                        <p:cTn id="71" dur="500" fill="hold"/>
                                        <p:tgtEl>
                                          <p:spTgt spid="38">
                                            <p:txEl>
                                              <p:pRg st="15" end="1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8">
                                            <p:txEl>
                                              <p:pRg st="15" end="15"/>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8">
                                            <p:txEl>
                                              <p:pRg st="16" end="16"/>
                                            </p:txEl>
                                          </p:spTgt>
                                        </p:tgtEl>
                                        <p:attrNameLst>
                                          <p:attrName>style.visibility</p:attrName>
                                        </p:attrNameLst>
                                      </p:cBhvr>
                                      <p:to>
                                        <p:strVal val="visible"/>
                                      </p:to>
                                    </p:set>
                                    <p:anim calcmode="lin" valueType="num">
                                      <p:cBhvr additive="base">
                                        <p:cTn id="75" dur="500" fill="hold"/>
                                        <p:tgtEl>
                                          <p:spTgt spid="38">
                                            <p:txEl>
                                              <p:pRg st="16" end="1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8">
                                            <p:txEl>
                                              <p:pRg st="16" end="16"/>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8">
                                            <p:txEl>
                                              <p:pRg st="17" end="17"/>
                                            </p:txEl>
                                          </p:spTgt>
                                        </p:tgtEl>
                                        <p:attrNameLst>
                                          <p:attrName>style.visibility</p:attrName>
                                        </p:attrNameLst>
                                      </p:cBhvr>
                                      <p:to>
                                        <p:strVal val="visible"/>
                                      </p:to>
                                    </p:set>
                                    <p:anim calcmode="lin" valueType="num">
                                      <p:cBhvr additive="base">
                                        <p:cTn id="79" dur="500" fill="hold"/>
                                        <p:tgtEl>
                                          <p:spTgt spid="38">
                                            <p:txEl>
                                              <p:pRg st="17" end="1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8">
                                            <p:txEl>
                                              <p:pRg st="17" end="17"/>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8">
                                            <p:txEl>
                                              <p:pRg st="18" end="18"/>
                                            </p:txEl>
                                          </p:spTgt>
                                        </p:tgtEl>
                                        <p:attrNameLst>
                                          <p:attrName>style.visibility</p:attrName>
                                        </p:attrNameLst>
                                      </p:cBhvr>
                                      <p:to>
                                        <p:strVal val="visible"/>
                                      </p:to>
                                    </p:set>
                                    <p:anim calcmode="lin" valueType="num">
                                      <p:cBhvr additive="base">
                                        <p:cTn id="83" dur="500" fill="hold"/>
                                        <p:tgtEl>
                                          <p:spTgt spid="38">
                                            <p:txEl>
                                              <p:pRg st="18" end="18"/>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8">
                                            <p:txEl>
                                              <p:pRg st="18" end="18"/>
                                            </p:tx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8">
                                            <p:txEl>
                                              <p:pRg st="19" end="19"/>
                                            </p:txEl>
                                          </p:spTgt>
                                        </p:tgtEl>
                                        <p:attrNameLst>
                                          <p:attrName>style.visibility</p:attrName>
                                        </p:attrNameLst>
                                      </p:cBhvr>
                                      <p:to>
                                        <p:strVal val="visible"/>
                                      </p:to>
                                    </p:set>
                                    <p:anim calcmode="lin" valueType="num">
                                      <p:cBhvr additive="base">
                                        <p:cTn id="87" dur="500" fill="hold"/>
                                        <p:tgtEl>
                                          <p:spTgt spid="38">
                                            <p:txEl>
                                              <p:pRg st="19" end="19"/>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8">
                                            <p:txEl>
                                              <p:pRg st="19" end="19"/>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8">
                                            <p:txEl>
                                              <p:pRg st="20" end="20"/>
                                            </p:txEl>
                                          </p:spTgt>
                                        </p:tgtEl>
                                        <p:attrNameLst>
                                          <p:attrName>style.visibility</p:attrName>
                                        </p:attrNameLst>
                                      </p:cBhvr>
                                      <p:to>
                                        <p:strVal val="visible"/>
                                      </p:to>
                                    </p:set>
                                    <p:anim calcmode="lin" valueType="num">
                                      <p:cBhvr additive="base">
                                        <p:cTn id="91" dur="500" fill="hold"/>
                                        <p:tgtEl>
                                          <p:spTgt spid="38">
                                            <p:txEl>
                                              <p:pRg st="20" end="2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8">
                                            <p:txEl>
                                              <p:pRg st="20" end="20"/>
                                            </p:tx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8">
                                            <p:txEl>
                                              <p:pRg st="21" end="21"/>
                                            </p:txEl>
                                          </p:spTgt>
                                        </p:tgtEl>
                                        <p:attrNameLst>
                                          <p:attrName>style.visibility</p:attrName>
                                        </p:attrNameLst>
                                      </p:cBhvr>
                                      <p:to>
                                        <p:strVal val="visible"/>
                                      </p:to>
                                    </p:set>
                                    <p:anim calcmode="lin" valueType="num">
                                      <p:cBhvr additive="base">
                                        <p:cTn id="95" dur="500" fill="hold"/>
                                        <p:tgtEl>
                                          <p:spTgt spid="38">
                                            <p:txEl>
                                              <p:pRg st="21" end="21"/>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8">
                                            <p:txEl>
                                              <p:pRg st="21" end="21"/>
                                            </p:txEl>
                                          </p:spTgt>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8">
                                            <p:txEl>
                                              <p:pRg st="22" end="22"/>
                                            </p:txEl>
                                          </p:spTgt>
                                        </p:tgtEl>
                                        <p:attrNameLst>
                                          <p:attrName>style.visibility</p:attrName>
                                        </p:attrNameLst>
                                      </p:cBhvr>
                                      <p:to>
                                        <p:strVal val="visible"/>
                                      </p:to>
                                    </p:set>
                                    <p:anim calcmode="lin" valueType="num">
                                      <p:cBhvr additive="base">
                                        <p:cTn id="99" dur="500" fill="hold"/>
                                        <p:tgtEl>
                                          <p:spTgt spid="38">
                                            <p:txEl>
                                              <p:pRg st="22" end="22"/>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38">
                                            <p:txEl>
                                              <p:pRg st="22" end="22"/>
                                            </p:txEl>
                                          </p:spTgt>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8">
                                            <p:txEl>
                                              <p:pRg st="23" end="23"/>
                                            </p:txEl>
                                          </p:spTgt>
                                        </p:tgtEl>
                                        <p:attrNameLst>
                                          <p:attrName>style.visibility</p:attrName>
                                        </p:attrNameLst>
                                      </p:cBhvr>
                                      <p:to>
                                        <p:strVal val="visible"/>
                                      </p:to>
                                    </p:set>
                                    <p:anim calcmode="lin" valueType="num">
                                      <p:cBhvr additive="base">
                                        <p:cTn id="103" dur="500" fill="hold"/>
                                        <p:tgtEl>
                                          <p:spTgt spid="38">
                                            <p:txEl>
                                              <p:pRg st="23" end="23"/>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8">
                                            <p:txEl>
                                              <p:pRg st="23" end="23"/>
                                            </p:txEl>
                                          </p:spTgt>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8">
                                            <p:txEl>
                                              <p:pRg st="24" end="24"/>
                                            </p:txEl>
                                          </p:spTgt>
                                        </p:tgtEl>
                                        <p:attrNameLst>
                                          <p:attrName>style.visibility</p:attrName>
                                        </p:attrNameLst>
                                      </p:cBhvr>
                                      <p:to>
                                        <p:strVal val="visible"/>
                                      </p:to>
                                    </p:set>
                                    <p:anim calcmode="lin" valueType="num">
                                      <p:cBhvr additive="base">
                                        <p:cTn id="107" dur="500" fill="hold"/>
                                        <p:tgtEl>
                                          <p:spTgt spid="38">
                                            <p:txEl>
                                              <p:pRg st="24" end="24"/>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38">
                                            <p:txEl>
                                              <p:pRg st="24" end="24"/>
                                            </p:txEl>
                                          </p:spTgt>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xEl>
                                              <p:pRg st="25" end="25"/>
                                            </p:txEl>
                                          </p:spTgt>
                                        </p:tgtEl>
                                        <p:attrNameLst>
                                          <p:attrName>style.visibility</p:attrName>
                                        </p:attrNameLst>
                                      </p:cBhvr>
                                      <p:to>
                                        <p:strVal val="visible"/>
                                      </p:to>
                                    </p:set>
                                    <p:anim calcmode="lin" valueType="num">
                                      <p:cBhvr additive="base">
                                        <p:cTn id="111" dur="500" fill="hold"/>
                                        <p:tgtEl>
                                          <p:spTgt spid="38">
                                            <p:txEl>
                                              <p:pRg st="25" end="25"/>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38">
                                            <p:txEl>
                                              <p:pRg st="25" end="2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459B5-2027-6CCA-3F4B-196F42C7C6B0}"/>
              </a:ext>
            </a:extLst>
          </p:cNvPr>
          <p:cNvPicPr>
            <a:picLocks noChangeAspect="1"/>
          </p:cNvPicPr>
          <p:nvPr/>
        </p:nvPicPr>
        <p:blipFill>
          <a:blip r:embed="rId3"/>
          <a:srcRect/>
          <a:stretch/>
        </p:blipFill>
        <p:spPr>
          <a:xfrm>
            <a:off x="5161818" y="1028327"/>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38;p3">
            <a:extLst>
              <a:ext uri="{FF2B5EF4-FFF2-40B4-BE49-F238E27FC236}">
                <a16:creationId xmlns:a16="http://schemas.microsoft.com/office/drawing/2014/main" id="{67420472-C33A-62F6-406F-6D68F2D18589}"/>
              </a:ext>
            </a:extLst>
          </p:cNvPr>
          <p:cNvSpPr txBox="1">
            <a:spLocks noGrp="1"/>
          </p:cNvSpPr>
          <p:nvPr>
            <p:ph type="body" idx="1"/>
          </p:nvPr>
        </p:nvSpPr>
        <p:spPr>
          <a:xfrm>
            <a:off x="0" y="1028327"/>
            <a:ext cx="4731025" cy="3670893"/>
          </a:xfrm>
          <a:prstGeom prst="rect">
            <a:avLst/>
          </a:prstGeom>
          <a:noFill/>
          <a:ln>
            <a:noFill/>
          </a:ln>
        </p:spPr>
        <p:txBody>
          <a:bodyPr spcFirstLastPara="1" wrap="square" lIns="91425" tIns="45700" rIns="91425" bIns="45700" anchor="t" anchorCtr="0">
            <a:normAutofit fontScale="47500" lnSpcReduction="20000"/>
          </a:bodyPr>
          <a:lstStyle/>
          <a:p>
            <a:pPr marL="342900" lvl="0" indent="-139700" algn="r" rtl="0">
              <a:lnSpc>
                <a:spcPct val="120000"/>
              </a:lnSpc>
              <a:spcBef>
                <a:spcPts val="0"/>
              </a:spcBef>
              <a:spcAft>
                <a:spcPts val="0"/>
              </a:spcAft>
              <a:buClr>
                <a:schemeClr val="dk1"/>
              </a:buClr>
              <a:buSzPts val="3200"/>
              <a:buNone/>
            </a:pPr>
            <a:r>
              <a:rPr lang="en-US" sz="5800" dirty="0">
                <a:latin typeface="Roboto" panose="02000000000000000000" pitchFamily="2" charset="0"/>
                <a:ea typeface="Roboto" panose="02000000000000000000" pitchFamily="2" charset="0"/>
              </a:rPr>
              <a:t>"We have to be very careful with AI. It has the potential to do great things, but it also can reinforce stereotypes, deepen discrimination, and propagate bias.”</a:t>
            </a:r>
          </a:p>
          <a:p>
            <a:pPr marL="342900" lvl="0" indent="-139700" algn="l" rtl="0">
              <a:lnSpc>
                <a:spcPct val="120000"/>
              </a:lnSpc>
              <a:spcBef>
                <a:spcPts val="0"/>
              </a:spcBef>
              <a:spcAft>
                <a:spcPts val="0"/>
              </a:spcAft>
              <a:buClr>
                <a:schemeClr val="dk1"/>
              </a:buClr>
              <a:buSzPts val="3200"/>
              <a:buNone/>
            </a:pPr>
            <a:endParaRPr lang="en-US" sz="3400" dirty="0">
              <a:latin typeface="Roboto" panose="02000000000000000000" pitchFamily="2" charset="0"/>
              <a:ea typeface="Roboto" panose="02000000000000000000" pitchFamily="2" charset="0"/>
            </a:endParaRPr>
          </a:p>
          <a:p>
            <a:pPr marL="342900" lvl="0" indent="-139700" algn="r" rtl="0">
              <a:spcBef>
                <a:spcPts val="0"/>
              </a:spcBef>
              <a:spcAft>
                <a:spcPts val="0"/>
              </a:spcAft>
              <a:buClr>
                <a:schemeClr val="dk1"/>
              </a:buClr>
              <a:buSzPts val="3200"/>
              <a:buNone/>
            </a:pPr>
            <a:r>
              <a:rPr lang="en-US" sz="5900" dirty="0">
                <a:solidFill>
                  <a:schemeClr val="bg2"/>
                </a:solidFill>
              </a:rPr>
              <a:t>- Timnit Gebru</a:t>
            </a:r>
            <a:endParaRPr sz="5900" dirty="0">
              <a:solidFill>
                <a:schemeClr val="bg2"/>
              </a:solidFill>
            </a:endParaRPr>
          </a:p>
        </p:txBody>
      </p:sp>
      <p:sp>
        <p:nvSpPr>
          <p:cNvPr id="7" name="TextBox 6">
            <a:extLst>
              <a:ext uri="{FF2B5EF4-FFF2-40B4-BE49-F238E27FC236}">
                <a16:creationId xmlns:a16="http://schemas.microsoft.com/office/drawing/2014/main" id="{38126F9A-5012-E39B-525E-7A89B3C309B0}"/>
              </a:ext>
            </a:extLst>
          </p:cNvPr>
          <p:cNvSpPr txBox="1"/>
          <p:nvPr/>
        </p:nvSpPr>
        <p:spPr>
          <a:xfrm>
            <a:off x="5161818" y="4486410"/>
            <a:ext cx="1599453" cy="230832"/>
          </a:xfrm>
          <a:prstGeom prst="rect">
            <a:avLst/>
          </a:prstGeom>
          <a:noFill/>
        </p:spPr>
        <p:txBody>
          <a:bodyPr wrap="square">
            <a:spAutoFit/>
          </a:bodyPr>
          <a:lstStyle/>
          <a:p>
            <a:pPr marL="0" lvl="0" indent="0" rtl="0">
              <a:spcBef>
                <a:spcPts val="0"/>
              </a:spcBef>
              <a:spcAft>
                <a:spcPts val="0"/>
              </a:spcAft>
              <a:buNone/>
            </a:pPr>
            <a:r>
              <a:rPr lang="en-US" sz="900" dirty="0">
                <a:solidFill>
                  <a:schemeClr val="tx1"/>
                </a:solidFill>
              </a:rPr>
              <a:t>*Picture generated with AI</a:t>
            </a:r>
          </a:p>
        </p:txBody>
      </p:sp>
    </p:spTree>
    <p:extLst>
      <p:ext uri="{BB962C8B-B14F-4D97-AF65-F5344CB8AC3E}">
        <p14:creationId xmlns:p14="http://schemas.microsoft.com/office/powerpoint/2010/main" val="133734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2B12DA9-BA1F-0D10-F53B-243187A2E8B5}"/>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ADF34593-D59E-BA00-AC24-D83ADF6B1A54}"/>
              </a:ext>
            </a:extLst>
          </p:cNvPr>
          <p:cNvSpPr txBox="1">
            <a:spLocks/>
          </p:cNvSpPr>
          <p:nvPr/>
        </p:nvSpPr>
        <p:spPr>
          <a:xfrm>
            <a:off x="749915" y="1155446"/>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AI: THE GOOD</a:t>
            </a:r>
          </a:p>
          <a:p>
            <a:r>
              <a:rPr lang="en-US" sz="5400" dirty="0">
                <a:ln w="0"/>
                <a:solidFill>
                  <a:schemeClr val="bg2"/>
                </a:solidFill>
                <a:latin typeface="Bebas Neue" panose="020B0606020202050201" pitchFamily="34" charset="77"/>
              </a:rPr>
              <a:t>(</a:t>
            </a:r>
            <a:r>
              <a:rPr lang="en-US" sz="5400" dirty="0">
                <a:ln w="0"/>
                <a:solidFill>
                  <a:schemeClr val="tx1"/>
                </a:solidFill>
                <a:latin typeface="Bebas Neue" panose="020B0606020202050201" pitchFamily="34" charset="77"/>
              </a:rPr>
              <a:t>Revolutionizing Resource Management</a:t>
            </a:r>
            <a:r>
              <a:rPr lang="en-US" sz="5400" dirty="0">
                <a:ln w="0"/>
                <a:solidFill>
                  <a:schemeClr val="bg2"/>
                </a:solidFill>
                <a:latin typeface="Bebas Neue" panose="020B0606020202050201" pitchFamily="34" charset="77"/>
              </a:rPr>
              <a:t>)</a:t>
            </a:r>
            <a:endParaRPr lang="en-US" sz="5400" dirty="0">
              <a:solidFill>
                <a:schemeClr val="bg2"/>
              </a:solidFill>
              <a:latin typeface="Bebas Neue" panose="020B0606020202050201" pitchFamily="34" charset="77"/>
            </a:endParaRPr>
          </a:p>
        </p:txBody>
      </p:sp>
      <p:sp>
        <p:nvSpPr>
          <p:cNvPr id="4" name="Google Shape;82;p14">
            <a:extLst>
              <a:ext uri="{FF2B5EF4-FFF2-40B4-BE49-F238E27FC236}">
                <a16:creationId xmlns:a16="http://schemas.microsoft.com/office/drawing/2014/main" id="{E47F9DD5-800F-1102-F1E7-013418D86B87}"/>
              </a:ext>
            </a:extLst>
          </p:cNvPr>
          <p:cNvSpPr txBox="1">
            <a:spLocks/>
          </p:cNvSpPr>
          <p:nvPr/>
        </p:nvSpPr>
        <p:spPr>
          <a:xfrm>
            <a:off x="749915" y="3682069"/>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Methods, Models, and Examples</a:t>
            </a:r>
          </a:p>
        </p:txBody>
      </p:sp>
      <p:grpSp>
        <p:nvGrpSpPr>
          <p:cNvPr id="11" name="Group 10">
            <a:extLst>
              <a:ext uri="{FF2B5EF4-FFF2-40B4-BE49-F238E27FC236}">
                <a16:creationId xmlns:a16="http://schemas.microsoft.com/office/drawing/2014/main" id="{7FA7B68F-FBA9-E045-0F90-F408784A178C}"/>
              </a:ext>
            </a:extLst>
          </p:cNvPr>
          <p:cNvGrpSpPr/>
          <p:nvPr/>
        </p:nvGrpSpPr>
        <p:grpSpPr>
          <a:xfrm>
            <a:off x="6175116" y="925694"/>
            <a:ext cx="2572825" cy="4034852"/>
            <a:chOff x="6175116" y="925694"/>
            <a:chExt cx="2572825" cy="4034852"/>
          </a:xfrm>
        </p:grpSpPr>
        <p:grpSp>
          <p:nvGrpSpPr>
            <p:cNvPr id="9" name="Group 8">
              <a:extLst>
                <a:ext uri="{FF2B5EF4-FFF2-40B4-BE49-F238E27FC236}">
                  <a16:creationId xmlns:a16="http://schemas.microsoft.com/office/drawing/2014/main" id="{F4525EE0-E2D6-503D-B62A-38F0E931D6E5}"/>
                </a:ext>
              </a:extLst>
            </p:cNvPr>
            <p:cNvGrpSpPr/>
            <p:nvPr/>
          </p:nvGrpSpPr>
          <p:grpSpPr>
            <a:xfrm>
              <a:off x="6394976" y="925694"/>
              <a:ext cx="1328929" cy="1193436"/>
              <a:chOff x="6068972" y="1084024"/>
              <a:chExt cx="1328929" cy="1193436"/>
            </a:xfrm>
          </p:grpSpPr>
          <p:pic>
            <p:nvPicPr>
              <p:cNvPr id="2" name="Google Shape;79;p14">
                <a:extLst>
                  <a:ext uri="{FF2B5EF4-FFF2-40B4-BE49-F238E27FC236}">
                    <a16:creationId xmlns:a16="http://schemas.microsoft.com/office/drawing/2014/main" id="{5C79E0C6-AC6B-5412-81FB-A48199871150}"/>
                  </a:ext>
                </a:extLst>
              </p:cNvPr>
              <p:cNvPicPr preferRelativeResize="0"/>
              <p:nvPr/>
            </p:nvPicPr>
            <p:blipFill>
              <a:blip r:embed="rId3">
                <a:alphaModFix/>
              </a:blip>
              <a:stretch>
                <a:fillRect/>
              </a:stretch>
            </p:blipFill>
            <p:spPr>
              <a:xfrm>
                <a:off x="6068972" y="1084024"/>
                <a:ext cx="1328929" cy="1193436"/>
              </a:xfrm>
              <a:prstGeom prst="rect">
                <a:avLst/>
              </a:prstGeom>
              <a:noFill/>
              <a:ln>
                <a:noFill/>
              </a:ln>
            </p:spPr>
          </p:pic>
          <p:sp>
            <p:nvSpPr>
              <p:cNvPr id="5" name="Google Shape;83;p14">
                <a:extLst>
                  <a:ext uri="{FF2B5EF4-FFF2-40B4-BE49-F238E27FC236}">
                    <a16:creationId xmlns:a16="http://schemas.microsoft.com/office/drawing/2014/main" id="{A57D3469-5B08-E660-EE06-9050FC4138BA}"/>
                  </a:ext>
                </a:extLst>
              </p:cNvPr>
              <p:cNvSpPr/>
              <p:nvPr/>
            </p:nvSpPr>
            <p:spPr>
              <a:xfrm>
                <a:off x="6578902" y="1286579"/>
                <a:ext cx="223747" cy="621776"/>
              </a:xfrm>
              <a:prstGeom prst="rect">
                <a:avLst/>
              </a:prstGeom>
            </p:spPr>
            <p:txBody>
              <a:bodyPr>
                <a:prstTxWarp prst="textPlain">
                  <a:avLst/>
                </a:prstTxWarp>
              </a:bodyPr>
              <a:lstStyle/>
              <a:p>
                <a:pPr lvl="0" algn="ctr"/>
                <a:r>
                  <a:rPr lang="en-US" b="1" dirty="0">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4</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grpSp>
        <p:pic>
          <p:nvPicPr>
            <p:cNvPr id="10" name="Google Shape;673;p46">
              <a:extLst>
                <a:ext uri="{FF2B5EF4-FFF2-40B4-BE49-F238E27FC236}">
                  <a16:creationId xmlns:a16="http://schemas.microsoft.com/office/drawing/2014/main" id="{41B819E7-E3D4-4A21-E678-26274C20F8B5}"/>
                </a:ext>
              </a:extLst>
            </p:cNvPr>
            <p:cNvPicPr preferRelativeResize="0"/>
            <p:nvPr/>
          </p:nvPicPr>
          <p:blipFill>
            <a:blip r:embed="rId4">
              <a:alphaModFix/>
            </a:blip>
            <a:stretch>
              <a:fillRect/>
            </a:stretch>
          </p:blipFill>
          <p:spPr>
            <a:xfrm>
              <a:off x="6175116" y="1522412"/>
              <a:ext cx="2572825" cy="3438134"/>
            </a:xfrm>
            <a:prstGeom prst="rect">
              <a:avLst/>
            </a:prstGeom>
            <a:noFill/>
            <a:ln>
              <a:noFill/>
            </a:ln>
          </p:spPr>
        </p:pic>
      </p:grpSp>
    </p:spTree>
    <p:extLst>
      <p:ext uri="{BB962C8B-B14F-4D97-AF65-F5344CB8AC3E}">
        <p14:creationId xmlns:p14="http://schemas.microsoft.com/office/powerpoint/2010/main" val="11720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973F726-83EF-835F-19B7-A9C6C5FD0614}"/>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A9119EC-49AC-7AEB-3D36-75093ABD6D9E}"/>
              </a:ext>
            </a:extLst>
          </p:cNvPr>
          <p:cNvSpPr txBox="1">
            <a:spLocks/>
          </p:cNvSpPr>
          <p:nvPr/>
        </p:nvSpPr>
        <p:spPr>
          <a:xfrm>
            <a:off x="225692" y="1075371"/>
            <a:ext cx="8692614" cy="64666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US" sz="4400" dirty="0">
                <a:solidFill>
                  <a:schemeClr val="tx1"/>
                </a:solidFill>
                <a:latin typeface="Bebas Neue" panose="020B0606020202050201" pitchFamily="34" charset="77"/>
              </a:rPr>
              <a:t>30</a:t>
            </a:r>
            <a:r>
              <a:rPr lang="en-US" sz="4400" dirty="0">
                <a:solidFill>
                  <a:schemeClr val="bg2"/>
                </a:solidFill>
                <a:latin typeface="Bebas Neue" panose="020B0606020202050201" pitchFamily="34" charset="77"/>
              </a:rPr>
              <a:t> Ways AI can ASSIST Social Services</a:t>
            </a:r>
          </a:p>
        </p:txBody>
      </p:sp>
      <p:sp>
        <p:nvSpPr>
          <p:cNvPr id="3" name="Google Shape;268;p28">
            <a:extLst>
              <a:ext uri="{FF2B5EF4-FFF2-40B4-BE49-F238E27FC236}">
                <a16:creationId xmlns:a16="http://schemas.microsoft.com/office/drawing/2014/main" id="{0234C893-57D8-98ED-EC98-BE5BC563D1D3}"/>
              </a:ext>
            </a:extLst>
          </p:cNvPr>
          <p:cNvSpPr txBox="1">
            <a:spLocks/>
          </p:cNvSpPr>
          <p:nvPr/>
        </p:nvSpPr>
        <p:spPr>
          <a:xfrm>
            <a:off x="95416" y="1734047"/>
            <a:ext cx="2948608"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Crafting Mission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Developing Vision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Creating Values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Writing Newsletters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Managing Social Media Posts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Assisting with Data Analysis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Conducting SWOT Analysis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Business Practice Advice</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Providing Technical Expertise</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Assisting with Grant Writing</a:t>
            </a:r>
          </a:p>
        </p:txBody>
      </p:sp>
      <p:sp>
        <p:nvSpPr>
          <p:cNvPr id="4" name="Google Shape;268;p28">
            <a:extLst>
              <a:ext uri="{FF2B5EF4-FFF2-40B4-BE49-F238E27FC236}">
                <a16:creationId xmlns:a16="http://schemas.microsoft.com/office/drawing/2014/main" id="{838623C2-918A-9204-EDFC-DA606318C1A8}"/>
              </a:ext>
            </a:extLst>
          </p:cNvPr>
          <p:cNvSpPr txBox="1">
            <a:spLocks/>
          </p:cNvSpPr>
          <p:nvPr/>
        </p:nvSpPr>
        <p:spPr>
          <a:xfrm>
            <a:off x="3044024" y="1728041"/>
            <a:ext cx="3055951"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Composing and Checking Emails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Generating Reports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Planning and Publicizing Events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Creating Training Materials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Volunteer Recruitment Ads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Client Interaction Scripts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Helping Write Policies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Fundraising Campaign Ideas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Stakeholder Communications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Designing Surveys</a:t>
            </a:r>
          </a:p>
        </p:txBody>
      </p:sp>
      <p:sp>
        <p:nvSpPr>
          <p:cNvPr id="5" name="Google Shape;268;p28">
            <a:extLst>
              <a:ext uri="{FF2B5EF4-FFF2-40B4-BE49-F238E27FC236}">
                <a16:creationId xmlns:a16="http://schemas.microsoft.com/office/drawing/2014/main" id="{8C54A8AC-63C3-133E-3036-F877BC157B16}"/>
              </a:ext>
            </a:extLst>
          </p:cNvPr>
          <p:cNvSpPr txBox="1">
            <a:spLocks/>
          </p:cNvSpPr>
          <p:nvPr/>
        </p:nvSpPr>
        <p:spPr>
          <a:xfrm>
            <a:off x="5992634" y="1728041"/>
            <a:ext cx="3055951"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Reviewing Proposals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Creating Website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Developing FAQs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Scripts for Chatbot Training</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Creating Case Studies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Community Outreach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Crisis Communication Plans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Reviewing Accessibility of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Developing Ethical Guidelines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Drafting Press Releases</a:t>
            </a:r>
          </a:p>
          <a:p>
            <a:pPr marL="546100">
              <a:lnSpc>
                <a:spcPct val="114000"/>
              </a:lnSpc>
              <a:buClr>
                <a:schemeClr val="bg2"/>
              </a:buClr>
              <a:buSzPct val="100000"/>
              <a:buFont typeface="+mj-lt"/>
              <a:buAutoNum type="arabicPeriod" startAt="21"/>
            </a:pPr>
            <a:endParaRPr lang="en-US" sz="1600" dirty="0">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299977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2" name="Google Shape;68;p13">
            <a:extLst>
              <a:ext uri="{FF2B5EF4-FFF2-40B4-BE49-F238E27FC236}">
                <a16:creationId xmlns:a16="http://schemas.microsoft.com/office/drawing/2014/main" id="{F688AE8E-39AE-DC13-83A5-0002101F895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3498331" y="914582"/>
            <a:ext cx="2147338" cy="2147338"/>
          </a:xfrm>
          <a:prstGeom prst="ellipse">
            <a:avLst/>
          </a:prstGeom>
          <a:noFill/>
          <a:ln>
            <a:noFill/>
          </a:ln>
        </p:spPr>
      </p:pic>
      <p:sp>
        <p:nvSpPr>
          <p:cNvPr id="4" name="Google Shape;69;p13">
            <a:extLst>
              <a:ext uri="{FF2B5EF4-FFF2-40B4-BE49-F238E27FC236}">
                <a16:creationId xmlns:a16="http://schemas.microsoft.com/office/drawing/2014/main" id="{FB289D0A-7027-2A20-ED00-DEEB435B3C07}"/>
              </a:ext>
            </a:extLst>
          </p:cNvPr>
          <p:cNvSpPr txBox="1">
            <a:spLocks/>
          </p:cNvSpPr>
          <p:nvPr/>
        </p:nvSpPr>
        <p:spPr>
          <a:xfrm>
            <a:off x="2304750" y="4110474"/>
            <a:ext cx="4534500" cy="115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SzPts val="1100"/>
              <a:buFont typeface="Arial"/>
              <a:buNone/>
            </a:pPr>
            <a:r>
              <a:rPr lang="en-US" sz="1800" dirty="0">
                <a:solidFill>
                  <a:schemeClr val="tx1"/>
                </a:solidFill>
                <a:latin typeface="Roboto" panose="02000000000000000000" pitchFamily="2" charset="0"/>
                <a:ea typeface="Roboto" panose="02000000000000000000" pitchFamily="2" charset="0"/>
              </a:rPr>
              <a:t>You can contact me at </a:t>
            </a:r>
            <a:r>
              <a:rPr lang="en-US" sz="1800" b="1" dirty="0">
                <a:solidFill>
                  <a:schemeClr val="tx1"/>
                </a:solidFill>
                <a:latin typeface="Roboto" panose="02000000000000000000" pitchFamily="2" charset="0"/>
                <a:ea typeface="Roboto" panose="02000000000000000000" pitchFamily="2" charset="0"/>
              </a:rPr>
              <a:t>Gaither.Stephens@GaitherDyn.com</a:t>
            </a:r>
          </a:p>
        </p:txBody>
      </p:sp>
      <p:sp>
        <p:nvSpPr>
          <p:cNvPr id="5" name="Google Shape;74;p13">
            <a:extLst>
              <a:ext uri="{FF2B5EF4-FFF2-40B4-BE49-F238E27FC236}">
                <a16:creationId xmlns:a16="http://schemas.microsoft.com/office/drawing/2014/main" id="{702A2250-24F0-FDA3-A3D3-48ABB29C5C77}"/>
              </a:ext>
            </a:extLst>
          </p:cNvPr>
          <p:cNvSpPr txBox="1">
            <a:spLocks/>
          </p:cNvSpPr>
          <p:nvPr/>
        </p:nvSpPr>
        <p:spPr>
          <a:xfrm>
            <a:off x="2304750" y="2688806"/>
            <a:ext cx="4534500" cy="12852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9600" dirty="0">
                <a:solidFill>
                  <a:schemeClr val="bg2"/>
                </a:solidFill>
                <a:effectLst>
                  <a:outerShdw blurRad="50800" dist="38100" dir="2700000" algn="tl" rotWithShape="0">
                    <a:prstClr val="black">
                      <a:alpha val="40000"/>
                    </a:prstClr>
                  </a:outerShdw>
                </a:effectLst>
                <a:latin typeface="Bebas Neue" panose="020B0606020202050201" pitchFamily="34" charset="77"/>
              </a:rPr>
              <a:t>Hello!</a:t>
            </a:r>
          </a:p>
        </p:txBody>
      </p:sp>
      <p:sp>
        <p:nvSpPr>
          <p:cNvPr id="6" name="Google Shape;69;p13">
            <a:extLst>
              <a:ext uri="{FF2B5EF4-FFF2-40B4-BE49-F238E27FC236}">
                <a16:creationId xmlns:a16="http://schemas.microsoft.com/office/drawing/2014/main" id="{C0A53955-BC87-C9C7-85DB-2CF281BFDB37}"/>
              </a:ext>
            </a:extLst>
          </p:cNvPr>
          <p:cNvSpPr txBox="1">
            <a:spLocks/>
          </p:cNvSpPr>
          <p:nvPr/>
        </p:nvSpPr>
        <p:spPr>
          <a:xfrm>
            <a:off x="299351" y="1468576"/>
            <a:ext cx="3053937" cy="25595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81000" algn="l" rtl="0">
              <a:lnSpc>
                <a:spcPct val="115000"/>
              </a:lnSpc>
              <a:spcBef>
                <a:spcPts val="800"/>
              </a:spcBef>
              <a:spcAft>
                <a:spcPts val="80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9pPr>
          </a:lstStyle>
          <a:p>
            <a:pPr marL="0" indent="0">
              <a:lnSpc>
                <a:spcPct val="100000"/>
              </a:lnSpc>
              <a:buFont typeface="IBM Plex Sans Condensed"/>
              <a:buNone/>
            </a:pPr>
            <a:r>
              <a:rPr lang="en-US" sz="1800" b="1" dirty="0">
                <a:solidFill>
                  <a:schemeClr val="tx1"/>
                </a:solidFill>
                <a:latin typeface="Roboto" panose="02000000000000000000" pitchFamily="2" charset="0"/>
                <a:ea typeface="Roboto" panose="02000000000000000000" pitchFamily="2" charset="0"/>
              </a:rPr>
              <a:t>GAITHER DYNAMIC</a:t>
            </a:r>
          </a:p>
          <a:p>
            <a:pPr marL="0" indent="0">
              <a:lnSpc>
                <a:spcPct val="100000"/>
              </a:lnSpc>
              <a:buFont typeface="IBM Plex Sans Condensed"/>
              <a:buNone/>
            </a:pPr>
            <a:r>
              <a:rPr lang="en-US" sz="1800" dirty="0">
                <a:solidFill>
                  <a:schemeClr val="tx1"/>
                </a:solidFill>
                <a:latin typeface="Roboto" panose="02000000000000000000" pitchFamily="2" charset="0"/>
                <a:ea typeface="Roboto" panose="02000000000000000000" pitchFamily="2" charset="0"/>
              </a:rPr>
              <a:t>CEO</a:t>
            </a:r>
          </a:p>
          <a:p>
            <a:pPr marL="0" indent="0">
              <a:lnSpc>
                <a:spcPct val="100000"/>
              </a:lnSpc>
              <a:buFont typeface="IBM Plex Sans Condensed"/>
              <a:buNone/>
            </a:pPr>
            <a:endParaRPr lang="en-US" sz="1800" dirty="0">
              <a:solidFill>
                <a:schemeClr val="tx1"/>
              </a:solidFill>
              <a:latin typeface="Roboto" panose="02000000000000000000" pitchFamily="2" charset="0"/>
              <a:ea typeface="Roboto" panose="02000000000000000000" pitchFamily="2" charset="0"/>
            </a:endParaRPr>
          </a:p>
          <a:p>
            <a:pPr marL="0" indent="0">
              <a:lnSpc>
                <a:spcPct val="100000"/>
              </a:lnSpc>
              <a:buNone/>
            </a:pPr>
            <a:r>
              <a:rPr lang="en-US" sz="1800" b="1" dirty="0">
                <a:solidFill>
                  <a:schemeClr val="tx1"/>
                </a:solidFill>
                <a:latin typeface="Roboto" panose="02000000000000000000" pitchFamily="2" charset="0"/>
                <a:ea typeface="Roboto" panose="02000000000000000000" pitchFamily="2" charset="0"/>
              </a:rPr>
              <a:t>COC ALLIANCE</a:t>
            </a:r>
          </a:p>
          <a:p>
            <a:pPr marL="0" indent="0">
              <a:lnSpc>
                <a:spcPct val="100000"/>
              </a:lnSpc>
              <a:buNone/>
            </a:pPr>
            <a:r>
              <a:rPr lang="en-US" sz="1800" dirty="0">
                <a:solidFill>
                  <a:schemeClr val="tx1"/>
                </a:solidFill>
                <a:latin typeface="Roboto" panose="02000000000000000000" pitchFamily="2" charset="0"/>
                <a:ea typeface="Roboto" panose="02000000000000000000" pitchFamily="2" charset="0"/>
              </a:rPr>
              <a:t>Founder</a:t>
            </a:r>
          </a:p>
          <a:p>
            <a:pPr marL="0" indent="0">
              <a:lnSpc>
                <a:spcPct val="100000"/>
              </a:lnSpc>
              <a:buFont typeface="IBM Plex Sans Condensed"/>
              <a:buNone/>
            </a:pPr>
            <a:endParaRPr lang="en-US" sz="1800" b="1" dirty="0">
              <a:solidFill>
                <a:schemeClr val="tx1"/>
              </a:solidFill>
              <a:latin typeface="Roboto" panose="02000000000000000000" pitchFamily="2" charset="0"/>
              <a:ea typeface="Roboto" panose="02000000000000000000" pitchFamily="2" charset="0"/>
            </a:endParaRPr>
          </a:p>
          <a:p>
            <a:pPr marL="0" indent="0">
              <a:lnSpc>
                <a:spcPct val="100000"/>
              </a:lnSpc>
              <a:buFont typeface="IBM Plex Sans Condensed"/>
              <a:buNone/>
            </a:pPr>
            <a:r>
              <a:rPr lang="en-US" sz="1800" b="1" dirty="0">
                <a:solidFill>
                  <a:schemeClr val="tx1"/>
                </a:solidFill>
                <a:latin typeface="Roboto" panose="02000000000000000000" pitchFamily="2" charset="0"/>
                <a:ea typeface="Roboto" panose="02000000000000000000" pitchFamily="2" charset="0"/>
              </a:rPr>
              <a:t>CHARLOTTE COUNTY</a:t>
            </a:r>
            <a:br>
              <a:rPr lang="en-US" sz="1800" b="1" dirty="0">
                <a:solidFill>
                  <a:schemeClr val="tx1"/>
                </a:solidFill>
                <a:latin typeface="Roboto" panose="02000000000000000000" pitchFamily="2" charset="0"/>
                <a:ea typeface="Roboto" panose="02000000000000000000" pitchFamily="2" charset="0"/>
              </a:rPr>
            </a:br>
            <a:r>
              <a:rPr lang="en-US" sz="1800" b="1" dirty="0">
                <a:solidFill>
                  <a:schemeClr val="tx1"/>
                </a:solidFill>
                <a:latin typeface="Roboto" panose="02000000000000000000" pitchFamily="2" charset="0"/>
                <a:ea typeface="Roboto" panose="02000000000000000000" pitchFamily="2" charset="0"/>
              </a:rPr>
              <a:t>HOMELESS COALITION</a:t>
            </a:r>
          </a:p>
          <a:p>
            <a:pPr marL="0" indent="0">
              <a:lnSpc>
                <a:spcPct val="100000"/>
              </a:lnSpc>
              <a:buFont typeface="IBM Plex Sans Condensed"/>
              <a:buNone/>
            </a:pPr>
            <a:r>
              <a:rPr lang="en-US" sz="1800" dirty="0">
                <a:solidFill>
                  <a:schemeClr val="tx1"/>
                </a:solidFill>
                <a:latin typeface="Roboto" panose="02000000000000000000" pitchFamily="2" charset="0"/>
                <a:ea typeface="Roboto" panose="02000000000000000000" pitchFamily="2" charset="0"/>
              </a:rPr>
              <a:t>Board Member (2023-2024)</a:t>
            </a:r>
          </a:p>
        </p:txBody>
      </p:sp>
      <p:sp>
        <p:nvSpPr>
          <p:cNvPr id="7" name="TextBox 6">
            <a:extLst>
              <a:ext uri="{FF2B5EF4-FFF2-40B4-BE49-F238E27FC236}">
                <a16:creationId xmlns:a16="http://schemas.microsoft.com/office/drawing/2014/main" id="{0DEEB2BB-F050-D73C-017D-52D7CAA1EF3B}"/>
              </a:ext>
            </a:extLst>
          </p:cNvPr>
          <p:cNvSpPr txBox="1"/>
          <p:nvPr/>
        </p:nvSpPr>
        <p:spPr>
          <a:xfrm>
            <a:off x="2267250" y="3779267"/>
            <a:ext cx="4572000" cy="369332"/>
          </a:xfrm>
          <a:prstGeom prst="rect">
            <a:avLst/>
          </a:prstGeom>
          <a:noFill/>
        </p:spPr>
        <p:txBody>
          <a:bodyPr wrap="square">
            <a:spAutoFit/>
          </a:bodyPr>
          <a:lstStyle/>
          <a:p>
            <a:pPr marL="0" lvl="0" indent="0" algn="ctr" rtl="0">
              <a:lnSpc>
                <a:spcPct val="100000"/>
              </a:lnSpc>
              <a:spcBef>
                <a:spcPts val="0"/>
              </a:spcBef>
              <a:spcAft>
                <a:spcPts val="0"/>
              </a:spcAft>
              <a:buNone/>
            </a:pPr>
            <a:r>
              <a:rPr lang="en-US" sz="1800" dirty="0">
                <a:solidFill>
                  <a:schemeClr val="tx1"/>
                </a:solidFill>
                <a:latin typeface="Roboto" panose="02000000000000000000" pitchFamily="2" charset="0"/>
                <a:ea typeface="Roboto" panose="02000000000000000000" pitchFamily="2" charset="0"/>
              </a:rPr>
              <a:t>I am </a:t>
            </a:r>
            <a:r>
              <a:rPr lang="en-US" sz="1800" b="1" dirty="0">
                <a:solidFill>
                  <a:schemeClr val="tx1"/>
                </a:solidFill>
                <a:latin typeface="Roboto" panose="02000000000000000000" pitchFamily="2" charset="0"/>
                <a:ea typeface="Roboto" panose="02000000000000000000" pitchFamily="2" charset="0"/>
              </a:rPr>
              <a:t>Gaither Stephens</a:t>
            </a:r>
          </a:p>
        </p:txBody>
      </p:sp>
      <p:grpSp>
        <p:nvGrpSpPr>
          <p:cNvPr id="9" name="Group 8">
            <a:extLst>
              <a:ext uri="{FF2B5EF4-FFF2-40B4-BE49-F238E27FC236}">
                <a16:creationId xmlns:a16="http://schemas.microsoft.com/office/drawing/2014/main" id="{60554FB0-217F-3F69-27EF-25A4AB11D3EB}"/>
              </a:ext>
            </a:extLst>
          </p:cNvPr>
          <p:cNvGrpSpPr/>
          <p:nvPr/>
        </p:nvGrpSpPr>
        <p:grpSpPr>
          <a:xfrm>
            <a:off x="5899337" y="1153460"/>
            <a:ext cx="2836250" cy="3816920"/>
            <a:chOff x="6161729" y="1437197"/>
            <a:chExt cx="2361359" cy="3177829"/>
          </a:xfrm>
        </p:grpSpPr>
        <p:pic>
          <p:nvPicPr>
            <p:cNvPr id="3" name="Google Shape;318;p30">
              <a:extLst>
                <a:ext uri="{FF2B5EF4-FFF2-40B4-BE49-F238E27FC236}">
                  <a16:creationId xmlns:a16="http://schemas.microsoft.com/office/drawing/2014/main" id="{853A9483-304E-BB2F-60F5-D65602ACADD9}"/>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61729" y="1437197"/>
              <a:ext cx="2361359" cy="3177829"/>
            </a:xfrm>
            <a:prstGeom prst="rect">
              <a:avLst/>
            </a:prstGeom>
            <a:noFill/>
            <a:ln>
              <a:noFill/>
            </a:ln>
          </p:spPr>
        </p:pic>
        <p:pic>
          <p:nvPicPr>
            <p:cNvPr id="8" name="Google Shape;73;p13">
              <a:extLst>
                <a:ext uri="{FF2B5EF4-FFF2-40B4-BE49-F238E27FC236}">
                  <a16:creationId xmlns:a16="http://schemas.microsoft.com/office/drawing/2014/main" id="{F2C3CF37-0C4C-47C3-346A-17CEFBB4B99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196351" y="1930589"/>
              <a:ext cx="250241" cy="17175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0A0F5CF-B4A1-BF01-A950-D1C7F2932439}"/>
            </a:ext>
          </a:extLst>
        </p:cNvPr>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82E933A1-750D-6E97-387F-5930833DA67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67692"/>
            <a:ext cx="9146439" cy="3515906"/>
          </a:xfrm>
          <a:prstGeom prst="rect">
            <a:avLst/>
          </a:prstGeom>
        </p:spPr>
      </p:pic>
      <p:sp>
        <p:nvSpPr>
          <p:cNvPr id="38" name="Google Shape;38;p3">
            <a:extLst>
              <a:ext uri="{FF2B5EF4-FFF2-40B4-BE49-F238E27FC236}">
                <a16:creationId xmlns:a16="http://schemas.microsoft.com/office/drawing/2014/main" id="{D9AC9D3A-A251-001C-993E-33CB880CBCE7}"/>
              </a:ext>
            </a:extLst>
          </p:cNvPr>
          <p:cNvSpPr txBox="1">
            <a:spLocks noGrp="1"/>
          </p:cNvSpPr>
          <p:nvPr>
            <p:ph type="body" idx="1"/>
          </p:nvPr>
        </p:nvSpPr>
        <p:spPr>
          <a:xfrm>
            <a:off x="0" y="1060741"/>
            <a:ext cx="2639833" cy="1123501"/>
          </a:xfrm>
          <a:prstGeom prst="rect">
            <a:avLst/>
          </a:prstGeom>
          <a:noFill/>
          <a:ln>
            <a:noFill/>
          </a:ln>
        </p:spPr>
        <p:txBody>
          <a:bodyPr spcFirstLastPara="1" wrap="square" lIns="91425" tIns="45700" rIns="91425" bIns="45700" anchor="t" anchorCtr="0">
            <a:noAutofit/>
          </a:bodyPr>
          <a:lstStyle/>
          <a:p>
            <a:pPr marL="342900" lvl="0" indent="-139700" rtl="0">
              <a:spcBef>
                <a:spcPts val="0"/>
              </a:spcBef>
              <a:spcAft>
                <a:spcPts val="0"/>
              </a:spcAft>
              <a:buClr>
                <a:schemeClr val="dk1"/>
              </a:buClr>
              <a:buSzPts val="3200"/>
              <a:buNone/>
            </a:pPr>
            <a:r>
              <a:rPr lang="en-US" sz="2800" dirty="0">
                <a:solidFill>
                  <a:schemeClr val="bg2"/>
                </a:solidFill>
              </a:rPr>
              <a:t>Mission Statement Basic Prompt:</a:t>
            </a:r>
            <a:endParaRPr sz="2800" dirty="0"/>
          </a:p>
        </p:txBody>
      </p:sp>
    </p:spTree>
    <p:extLst>
      <p:ext uri="{BB962C8B-B14F-4D97-AF65-F5344CB8AC3E}">
        <p14:creationId xmlns:p14="http://schemas.microsoft.com/office/powerpoint/2010/main" val="4711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 calcmode="lin" valueType="num">
                                      <p:cBhvr additive="base">
                                        <p:cTn id="12"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7F14BFE-B46D-F069-28EB-676F6CBA3A62}"/>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1529727F-A51D-803D-C350-231F04DAFA2A}"/>
              </a:ext>
            </a:extLst>
          </p:cNvPr>
          <p:cNvSpPr txBox="1">
            <a:spLocks noGrp="1"/>
          </p:cNvSpPr>
          <p:nvPr>
            <p:ph type="body" idx="1"/>
          </p:nvPr>
        </p:nvSpPr>
        <p:spPr>
          <a:xfrm>
            <a:off x="0" y="1028327"/>
            <a:ext cx="4882101" cy="3458083"/>
          </a:xfrm>
          <a:prstGeom prst="rect">
            <a:avLst/>
          </a:prstGeom>
          <a:noFill/>
          <a:ln>
            <a:noFill/>
          </a:ln>
        </p:spPr>
        <p:txBody>
          <a:bodyPr spcFirstLastPara="1" wrap="square" lIns="91425" tIns="45700" rIns="91425" bIns="45700" anchor="t" anchorCtr="0">
            <a:normAutofit fontScale="77500" lnSpcReduction="20000"/>
          </a:bodyPr>
          <a:lstStyle/>
          <a:p>
            <a:pPr marL="342900" lvl="0" indent="-139700" algn="l" rtl="0">
              <a:lnSpc>
                <a:spcPct val="120000"/>
              </a:lnSpc>
              <a:spcBef>
                <a:spcPts val="0"/>
              </a:spcBef>
              <a:spcAft>
                <a:spcPts val="0"/>
              </a:spcAft>
              <a:buClr>
                <a:schemeClr val="dk1"/>
              </a:buClr>
              <a:buSzPts val="3200"/>
              <a:buNone/>
            </a:pPr>
            <a:r>
              <a:rPr lang="en-US" sz="4800" dirty="0">
                <a:solidFill>
                  <a:schemeClr val="bg2"/>
                </a:solidFill>
                <a:ea typeface="Roboto" panose="02000000000000000000" pitchFamily="2" charset="0"/>
              </a:rPr>
              <a:t>What is prompt engineering?</a:t>
            </a:r>
          </a:p>
          <a:p>
            <a:pPr marL="342900" lvl="0" indent="-139700" algn="l" rtl="0">
              <a:lnSpc>
                <a:spcPct val="120000"/>
              </a:lnSpc>
              <a:spcBef>
                <a:spcPts val="0"/>
              </a:spcBef>
              <a:spcAft>
                <a:spcPts val="0"/>
              </a:spcAft>
              <a:buClr>
                <a:schemeClr val="dk1"/>
              </a:buClr>
              <a:buSzPts val="3200"/>
              <a:buNone/>
            </a:pPr>
            <a:endParaRPr lang="en-US" sz="1400" dirty="0">
              <a:solidFill>
                <a:schemeClr val="bg2"/>
              </a:solidFill>
              <a:ea typeface="Roboto" panose="02000000000000000000" pitchFamily="2" charset="0"/>
            </a:endParaRPr>
          </a:p>
          <a:p>
            <a:pPr marL="342900" lvl="0" indent="-139700" algn="r" rtl="0">
              <a:spcBef>
                <a:spcPts val="0"/>
              </a:spcBef>
              <a:spcAft>
                <a:spcPts val="0"/>
              </a:spcAft>
              <a:buClr>
                <a:schemeClr val="dk1"/>
              </a:buClr>
              <a:buSzPts val="3200"/>
              <a:buNone/>
            </a:pPr>
            <a:r>
              <a:rPr lang="en-US" sz="2800" b="0" i="0" dirty="0">
                <a:solidFill>
                  <a:schemeClr val="tx1"/>
                </a:solidFill>
                <a:effectLst/>
                <a:latin typeface="IBM Plex Sans" panose="020B0503050203000203" pitchFamily="34" charset="0"/>
              </a:rPr>
              <a:t>Generative artificial intelligence (</a:t>
            </a:r>
            <a:r>
              <a:rPr lang="en-US" sz="2800" b="0" i="0" u="none" strike="noStrike" dirty="0">
                <a:solidFill>
                  <a:schemeClr val="tx1"/>
                </a:solidFill>
                <a:effectLst/>
                <a:latin typeface="IBM Plex Sans" panose="020B0503050203000203" pitchFamily="34" charset="0"/>
                <a:hlinkClick r:id="rId3">
                  <a:extLst>
                    <a:ext uri="{A12FA001-AC4F-418D-AE19-62706E023703}">
                      <ahyp:hlinkClr xmlns:ahyp="http://schemas.microsoft.com/office/drawing/2018/hyperlinkcolor" val="tx"/>
                    </a:ext>
                  </a:extLst>
                </a:hlinkClick>
              </a:rPr>
              <a:t>AI</a:t>
            </a:r>
            <a:r>
              <a:rPr lang="en-US" sz="2800" b="0" i="0" dirty="0">
                <a:solidFill>
                  <a:schemeClr val="tx1"/>
                </a:solidFill>
                <a:effectLst/>
                <a:latin typeface="IBM Plex Sans" panose="020B0503050203000203" pitchFamily="34" charset="0"/>
              </a:rPr>
              <a:t>) systems are designed to generate specific outputs based on the quality of provided prompts. Prompt engineering helps generative AI models better comprehend and respond to a wide range of queries, from the simple to the highly technical.</a:t>
            </a:r>
            <a:endParaRPr sz="4100" dirty="0">
              <a:solidFill>
                <a:schemeClr val="tx1"/>
              </a:solidFill>
            </a:endParaRPr>
          </a:p>
        </p:txBody>
      </p:sp>
      <p:pic>
        <p:nvPicPr>
          <p:cNvPr id="2" name="Picture 1">
            <a:extLst>
              <a:ext uri="{FF2B5EF4-FFF2-40B4-BE49-F238E27FC236}">
                <a16:creationId xmlns:a16="http://schemas.microsoft.com/office/drawing/2014/main" id="{C7A58A10-AF73-6559-FB58-8BEE20E28282}"/>
              </a:ext>
            </a:extLst>
          </p:cNvPr>
          <p:cNvPicPr>
            <a:picLocks noChangeAspect="1"/>
          </p:cNvPicPr>
          <p:nvPr/>
        </p:nvPicPr>
        <p:blipFill>
          <a:blip r:embed="rId4"/>
          <a:srcRect/>
          <a:stretch/>
        </p:blipFill>
        <p:spPr>
          <a:xfrm>
            <a:off x="5161818" y="1063532"/>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A297DA9-ADAE-FA8D-5FF0-8D13DA74D2EB}"/>
              </a:ext>
            </a:extLst>
          </p:cNvPr>
          <p:cNvSpPr txBox="1"/>
          <p:nvPr/>
        </p:nvSpPr>
        <p:spPr>
          <a:xfrm>
            <a:off x="5082305" y="4486410"/>
            <a:ext cx="1599453" cy="215444"/>
          </a:xfrm>
          <a:prstGeom prst="rect">
            <a:avLst/>
          </a:prstGeom>
          <a:noFill/>
        </p:spPr>
        <p:txBody>
          <a:bodyPr wrap="square">
            <a:spAutoFit/>
          </a:bodyPr>
          <a:lstStyle/>
          <a:p>
            <a:pPr marL="0" lvl="0" indent="0" rtl="0">
              <a:spcBef>
                <a:spcPts val="0"/>
              </a:spcBef>
              <a:spcAft>
                <a:spcPts val="0"/>
              </a:spcAft>
              <a:buNone/>
            </a:pPr>
            <a:r>
              <a:rPr lang="en-US" sz="800" dirty="0">
                <a:solidFill>
                  <a:schemeClr val="tx1"/>
                </a:solidFill>
              </a:rPr>
              <a:t>*Picture generated with AI</a:t>
            </a:r>
          </a:p>
        </p:txBody>
      </p:sp>
    </p:spTree>
    <p:extLst>
      <p:ext uri="{BB962C8B-B14F-4D97-AF65-F5344CB8AC3E}">
        <p14:creationId xmlns:p14="http://schemas.microsoft.com/office/powerpoint/2010/main" val="244902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 calcmode="lin" valueType="num">
                                      <p:cBhvr additive="base">
                                        <p:cTn id="15"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8">
                                            <p:txEl>
                                              <p:pRg st="2" end="2"/>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F724D135-70C9-D67A-0AC9-830EAE21B978}"/>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C4270C3C-0FC4-B0E2-FDA6-91D0E4BE572F}"/>
              </a:ext>
            </a:extLst>
          </p:cNvPr>
          <p:cNvSpPr txBox="1">
            <a:spLocks/>
          </p:cNvSpPr>
          <p:nvPr/>
        </p:nvSpPr>
        <p:spPr>
          <a:xfrm>
            <a:off x="186729" y="682937"/>
            <a:ext cx="7844087" cy="5505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rPr>
              <a:t>Prompt Engineering: COMPONENTS of a Prompt</a:t>
            </a:r>
          </a:p>
        </p:txBody>
      </p:sp>
      <p:sp>
        <p:nvSpPr>
          <p:cNvPr id="3" name="Google Shape;268;p28">
            <a:extLst>
              <a:ext uri="{FF2B5EF4-FFF2-40B4-BE49-F238E27FC236}">
                <a16:creationId xmlns:a16="http://schemas.microsoft.com/office/drawing/2014/main" id="{E85BA069-E259-DA85-8C19-C1C0DF92C5F7}"/>
              </a:ext>
            </a:extLst>
          </p:cNvPr>
          <p:cNvSpPr txBox="1">
            <a:spLocks noGrp="1"/>
          </p:cNvSpPr>
          <p:nvPr>
            <p:ph type="body" idx="1"/>
          </p:nvPr>
        </p:nvSpPr>
        <p:spPr>
          <a:xfrm>
            <a:off x="2537772" y="1374924"/>
            <a:ext cx="1878600"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400" b="1" dirty="0">
                <a:solidFill>
                  <a:schemeClr val="tx1"/>
                </a:solidFill>
              </a:rPr>
              <a:t>Roleplay</a:t>
            </a:r>
            <a:br>
              <a:rPr lang="en-US" sz="2400" b="1" dirty="0">
                <a:solidFill>
                  <a:schemeClr val="tx1"/>
                </a:solidFill>
              </a:rPr>
            </a:br>
            <a:r>
              <a:rPr lang="en-US" sz="1200" dirty="0">
                <a:solidFill>
                  <a:schemeClr val="tx1"/>
                </a:solidFill>
                <a:latin typeface="Roboto" panose="02000000000000000000" pitchFamily="2" charset="0"/>
                <a:ea typeface="Roboto" panose="02000000000000000000" pitchFamily="2" charset="0"/>
              </a:rPr>
              <a:t>Assigning a specific perspective or identity to the AI to shape its responses, like pretending it's an expert in a certain field.</a:t>
            </a:r>
          </a:p>
        </p:txBody>
      </p:sp>
      <p:sp>
        <p:nvSpPr>
          <p:cNvPr id="4" name="Google Shape;269;p28">
            <a:extLst>
              <a:ext uri="{FF2B5EF4-FFF2-40B4-BE49-F238E27FC236}">
                <a16:creationId xmlns:a16="http://schemas.microsoft.com/office/drawing/2014/main" id="{7CCFC1F5-3528-C7B1-66FD-332B94AA5A0D}"/>
              </a:ext>
            </a:extLst>
          </p:cNvPr>
          <p:cNvSpPr txBox="1">
            <a:spLocks/>
          </p:cNvSpPr>
          <p:nvPr/>
        </p:nvSpPr>
        <p:spPr>
          <a:xfrm>
            <a:off x="4613461" y="1374924"/>
            <a:ext cx="187859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Add Context</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Providing background information to help the AI understand the situation or topic better, ensuring more relevant responses.</a:t>
            </a:r>
          </a:p>
        </p:txBody>
      </p:sp>
      <p:sp>
        <p:nvSpPr>
          <p:cNvPr id="5" name="Google Shape;270;p28">
            <a:extLst>
              <a:ext uri="{FF2B5EF4-FFF2-40B4-BE49-F238E27FC236}">
                <a16:creationId xmlns:a16="http://schemas.microsoft.com/office/drawing/2014/main" id="{D6307764-E738-85F0-9F7A-0F62BF7790FF}"/>
              </a:ext>
            </a:extLst>
          </p:cNvPr>
          <p:cNvSpPr txBox="1">
            <a:spLocks/>
          </p:cNvSpPr>
          <p:nvPr/>
        </p:nvSpPr>
        <p:spPr>
          <a:xfrm>
            <a:off x="6689149" y="1374924"/>
            <a:ext cx="213469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Task or Question</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Clearly stating what you need from the AI, whether it's solving a problem or answering a question.</a:t>
            </a:r>
          </a:p>
        </p:txBody>
      </p:sp>
      <p:sp>
        <p:nvSpPr>
          <p:cNvPr id="6" name="Google Shape;272;p28">
            <a:extLst>
              <a:ext uri="{FF2B5EF4-FFF2-40B4-BE49-F238E27FC236}">
                <a16:creationId xmlns:a16="http://schemas.microsoft.com/office/drawing/2014/main" id="{2A61D5C8-593A-D1F5-D433-5553E5E03EA4}"/>
              </a:ext>
            </a:extLst>
          </p:cNvPr>
          <p:cNvSpPr txBox="1">
            <a:spLocks/>
          </p:cNvSpPr>
          <p:nvPr/>
        </p:nvSpPr>
        <p:spPr>
          <a:xfrm>
            <a:off x="2537772" y="3051324"/>
            <a:ext cx="18786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b="1" dirty="0">
                <a:solidFill>
                  <a:schemeClr val="tx1"/>
                </a:solidFill>
              </a:rPr>
              <a:t>Provide Example</a:t>
            </a:r>
            <a:br>
              <a:rPr lang="en-US" sz="2400" b="1" dirty="0">
                <a:solidFill>
                  <a:schemeClr val="tx1"/>
                </a:solidFill>
              </a:rPr>
            </a:br>
            <a:r>
              <a:rPr lang="en-US" sz="1200" dirty="0">
                <a:solidFill>
                  <a:schemeClr val="tx1"/>
                </a:solidFill>
                <a:latin typeface="Roboto" panose="02000000000000000000" pitchFamily="2" charset="0"/>
                <a:ea typeface="Roboto" panose="02000000000000000000" pitchFamily="2" charset="0"/>
              </a:rPr>
              <a:t>Including examples in your prompt to guide the AI's output, showing rather than just telling what you're looking for.</a:t>
            </a:r>
          </a:p>
        </p:txBody>
      </p:sp>
      <p:sp>
        <p:nvSpPr>
          <p:cNvPr id="7" name="Google Shape;273;p28">
            <a:extLst>
              <a:ext uri="{FF2B5EF4-FFF2-40B4-BE49-F238E27FC236}">
                <a16:creationId xmlns:a16="http://schemas.microsoft.com/office/drawing/2014/main" id="{D8BE196B-6E89-D2AD-BDBA-E210426026ED}"/>
              </a:ext>
            </a:extLst>
          </p:cNvPr>
          <p:cNvSpPr txBox="1">
            <a:spLocks/>
          </p:cNvSpPr>
          <p:nvPr/>
        </p:nvSpPr>
        <p:spPr>
          <a:xfrm>
            <a:off x="4613463" y="3051324"/>
            <a:ext cx="187859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Current Output</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Referring to the AI's previous responses as a foundation for further questions or refinement, creating a more coherent interaction.</a:t>
            </a:r>
          </a:p>
        </p:txBody>
      </p:sp>
      <p:sp>
        <p:nvSpPr>
          <p:cNvPr id="8" name="Google Shape;274;p28">
            <a:extLst>
              <a:ext uri="{FF2B5EF4-FFF2-40B4-BE49-F238E27FC236}">
                <a16:creationId xmlns:a16="http://schemas.microsoft.com/office/drawing/2014/main" id="{C9D164EF-3317-E134-33F1-083AE3ACECA8}"/>
              </a:ext>
            </a:extLst>
          </p:cNvPr>
          <p:cNvSpPr txBox="1">
            <a:spLocks/>
          </p:cNvSpPr>
          <p:nvPr/>
        </p:nvSpPr>
        <p:spPr>
          <a:xfrm>
            <a:off x="6689157" y="3051323"/>
            <a:ext cx="2134683" cy="152880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Output Format</a:t>
            </a:r>
          </a:p>
          <a:p>
            <a:r>
              <a:rPr lang="en-US" sz="1200" dirty="0">
                <a:solidFill>
                  <a:schemeClr val="tx1"/>
                </a:solidFill>
                <a:latin typeface="Roboto" panose="02000000000000000000" pitchFamily="2" charset="0"/>
                <a:ea typeface="Roboto" panose="02000000000000000000" pitchFamily="2" charset="0"/>
              </a:rPr>
              <a:t>Defining how you want the AI's response to be structured, whether as a list, a detailed explanation, or a summary, to meet your specific needs.</a:t>
            </a:r>
          </a:p>
        </p:txBody>
      </p:sp>
      <p:pic>
        <p:nvPicPr>
          <p:cNvPr id="10" name="Google Shape;680;p46">
            <a:extLst>
              <a:ext uri="{FF2B5EF4-FFF2-40B4-BE49-F238E27FC236}">
                <a16:creationId xmlns:a16="http://schemas.microsoft.com/office/drawing/2014/main" id="{550EF1E8-6751-655B-C402-A4D2D7618069}"/>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flipH="1">
            <a:off x="2035046" y="1203474"/>
            <a:ext cx="366071" cy="342900"/>
          </a:xfrm>
          <a:prstGeom prst="rect">
            <a:avLst/>
          </a:prstGeom>
          <a:noFill/>
          <a:ln>
            <a:noFill/>
          </a:ln>
        </p:spPr>
      </p:pic>
      <p:grpSp>
        <p:nvGrpSpPr>
          <p:cNvPr id="14" name="Group 13">
            <a:extLst>
              <a:ext uri="{FF2B5EF4-FFF2-40B4-BE49-F238E27FC236}">
                <a16:creationId xmlns:a16="http://schemas.microsoft.com/office/drawing/2014/main" id="{18931EB5-A81E-2C64-81D4-0C9E55941FB9}"/>
              </a:ext>
            </a:extLst>
          </p:cNvPr>
          <p:cNvGrpSpPr/>
          <p:nvPr/>
        </p:nvGrpSpPr>
        <p:grpSpPr>
          <a:xfrm>
            <a:off x="0" y="1498484"/>
            <a:ext cx="2334922" cy="3645016"/>
            <a:chOff x="0" y="1498484"/>
            <a:chExt cx="2334922" cy="3645016"/>
          </a:xfrm>
        </p:grpSpPr>
        <p:pic>
          <p:nvPicPr>
            <p:cNvPr id="9" name="Google Shape;688;p47">
              <a:extLst>
                <a:ext uri="{FF2B5EF4-FFF2-40B4-BE49-F238E27FC236}">
                  <a16:creationId xmlns:a16="http://schemas.microsoft.com/office/drawing/2014/main" id="{53099463-7857-0FFB-FA14-D017B361206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0" y="1498484"/>
              <a:ext cx="2334922" cy="3645016"/>
            </a:xfrm>
            <a:prstGeom prst="rect">
              <a:avLst/>
            </a:prstGeom>
            <a:noFill/>
            <a:ln>
              <a:noFill/>
            </a:ln>
          </p:spPr>
        </p:pic>
        <p:pic>
          <p:nvPicPr>
            <p:cNvPr id="11" name="Google Shape;692;p47">
              <a:extLst>
                <a:ext uri="{FF2B5EF4-FFF2-40B4-BE49-F238E27FC236}">
                  <a16:creationId xmlns:a16="http://schemas.microsoft.com/office/drawing/2014/main" id="{2C41CC4F-4B80-D9A3-396E-E68B25CA96B6}"/>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893361" y="2073221"/>
              <a:ext cx="241950" cy="166048"/>
            </a:xfrm>
            <a:prstGeom prst="rect">
              <a:avLst/>
            </a:prstGeom>
            <a:noFill/>
            <a:ln>
              <a:noFill/>
            </a:ln>
          </p:spPr>
        </p:pic>
      </p:grpSp>
    </p:spTree>
    <p:extLst>
      <p:ext uri="{BB962C8B-B14F-4D97-AF65-F5344CB8AC3E}">
        <p14:creationId xmlns:p14="http://schemas.microsoft.com/office/powerpoint/2010/main" val="418711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4AE0F498-0279-ACE7-B4F0-4011671466D2}"/>
            </a:ext>
          </a:extLst>
        </p:cNvPr>
        <p:cNvGrpSpPr/>
        <p:nvPr/>
      </p:nvGrpSpPr>
      <p:grpSpPr>
        <a:xfrm>
          <a:off x="0" y="0"/>
          <a:ext cx="0" cy="0"/>
          <a:chOff x="0" y="0"/>
          <a:chExt cx="0" cy="0"/>
        </a:xfrm>
      </p:grpSpPr>
      <p:sp>
        <p:nvSpPr>
          <p:cNvPr id="8" name="Google Shape;435;p38">
            <a:extLst>
              <a:ext uri="{FF2B5EF4-FFF2-40B4-BE49-F238E27FC236}">
                <a16:creationId xmlns:a16="http://schemas.microsoft.com/office/drawing/2014/main" id="{688C6820-8CE5-5C13-6287-F10E39A5D157}"/>
              </a:ext>
            </a:extLst>
          </p:cNvPr>
          <p:cNvSpPr txBox="1">
            <a:spLocks/>
          </p:cNvSpPr>
          <p:nvPr/>
        </p:nvSpPr>
        <p:spPr>
          <a:xfrm>
            <a:off x="273958" y="48443"/>
            <a:ext cx="8321402" cy="5579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n w="0"/>
                <a:solidFill>
                  <a:schemeClr val="accent2"/>
                </a:solidFill>
                <a:latin typeface="Bebas Neue" panose="020B0606020202050201" pitchFamily="34" charset="77"/>
                <a:ea typeface="Roboto" panose="02000000000000000000" pitchFamily="2" charset="0"/>
              </a:rPr>
              <a:t>Prompt Engineering: The Anatomy of a Prompt</a:t>
            </a:r>
          </a:p>
        </p:txBody>
      </p:sp>
      <p:sp>
        <p:nvSpPr>
          <p:cNvPr id="46" name="TextBox 45">
            <a:extLst>
              <a:ext uri="{FF2B5EF4-FFF2-40B4-BE49-F238E27FC236}">
                <a16:creationId xmlns:a16="http://schemas.microsoft.com/office/drawing/2014/main" id="{429F8854-AF77-F881-8CEF-0E71F156F04C}"/>
              </a:ext>
            </a:extLst>
          </p:cNvPr>
          <p:cNvSpPr txBox="1"/>
          <p:nvPr/>
        </p:nvSpPr>
        <p:spPr>
          <a:xfrm>
            <a:off x="997830" y="968085"/>
            <a:ext cx="5982728" cy="3607206"/>
          </a:xfrm>
          <a:prstGeom prst="rect">
            <a:avLst/>
          </a:prstGeom>
          <a:solidFill>
            <a:schemeClr val="tx1"/>
          </a:solidFill>
        </p:spPr>
        <p:txBody>
          <a:bodyPr wrap="square" rtlCol="0">
            <a:spAutoFit/>
          </a:bodyPr>
          <a:lstStyle/>
          <a:p>
            <a:pPr>
              <a:lnSpc>
                <a:spcPct val="150000"/>
              </a:lnSpc>
            </a:pPr>
            <a:r>
              <a:rPr lang="en-US" dirty="0">
                <a:solidFill>
                  <a:schemeClr val="bg1"/>
                </a:solidFill>
                <a:latin typeface="Roboto" panose="02000000000000000000" pitchFamily="2" charset="0"/>
                <a:ea typeface="Roboto" panose="02000000000000000000" pitchFamily="2" charset="0"/>
              </a:rPr>
              <a:t>Imagine you're the marketing director for a local homeless coalition.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We are currently looking for volunteers to help work in our local </a:t>
            </a:r>
          </a:p>
          <a:p>
            <a:pPr>
              <a:lnSpc>
                <a:spcPct val="150000"/>
              </a:lnSpc>
            </a:pPr>
            <a:r>
              <a:rPr lang="en-US" dirty="0">
                <a:solidFill>
                  <a:schemeClr val="bg1"/>
                </a:solidFill>
                <a:latin typeface="Roboto" panose="02000000000000000000" pitchFamily="2" charset="0"/>
                <a:ea typeface="Roboto" panose="02000000000000000000" pitchFamily="2" charset="0"/>
              </a:rPr>
              <a:t>cafe where we serve breakfast, lunch, and dinner to people experiencing </a:t>
            </a:r>
          </a:p>
          <a:p>
            <a:pPr>
              <a:lnSpc>
                <a:spcPct val="150000"/>
              </a:lnSpc>
            </a:pPr>
            <a:r>
              <a:rPr lang="en-US" dirty="0">
                <a:solidFill>
                  <a:schemeClr val="bg1"/>
                </a:solidFill>
                <a:latin typeface="Roboto" panose="02000000000000000000" pitchFamily="2" charset="0"/>
                <a:ea typeface="Roboto" panose="02000000000000000000" pitchFamily="2" charset="0"/>
              </a:rPr>
              <a:t>homelessness locally.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Write me a short social media post to help me get volunteers.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Look online for examples similar to what I want.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Add emoticons and make it family friendly and compassionate.</a:t>
            </a:r>
          </a:p>
        </p:txBody>
      </p:sp>
      <p:grpSp>
        <p:nvGrpSpPr>
          <p:cNvPr id="47" name="Google Shape;340;p32">
            <a:extLst>
              <a:ext uri="{FF2B5EF4-FFF2-40B4-BE49-F238E27FC236}">
                <a16:creationId xmlns:a16="http://schemas.microsoft.com/office/drawing/2014/main" id="{AC4636F7-6390-660D-3998-FB701673FCC6}"/>
              </a:ext>
            </a:extLst>
          </p:cNvPr>
          <p:cNvGrpSpPr/>
          <p:nvPr/>
        </p:nvGrpSpPr>
        <p:grpSpPr>
          <a:xfrm>
            <a:off x="184902" y="751000"/>
            <a:ext cx="7471517" cy="4241385"/>
            <a:chOff x="1177450" y="241631"/>
            <a:chExt cx="6173152" cy="3616776"/>
          </a:xfrm>
        </p:grpSpPr>
        <p:sp>
          <p:nvSpPr>
            <p:cNvPr id="48" name="Google Shape;342;p32">
              <a:extLst>
                <a:ext uri="{FF2B5EF4-FFF2-40B4-BE49-F238E27FC236}">
                  <a16:creationId xmlns:a16="http://schemas.microsoft.com/office/drawing/2014/main" id="{0CB62E45-8C5F-1B2F-4F1E-896A5F21420A}"/>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49" name="Google Shape;343;p32">
              <a:extLst>
                <a:ext uri="{FF2B5EF4-FFF2-40B4-BE49-F238E27FC236}">
                  <a16:creationId xmlns:a16="http://schemas.microsoft.com/office/drawing/2014/main" id="{02954F24-F2BD-F70B-26AE-2B8F80B5011B}"/>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50" name="Google Shape;344;p32">
              <a:extLst>
                <a:ext uri="{FF2B5EF4-FFF2-40B4-BE49-F238E27FC236}">
                  <a16:creationId xmlns:a16="http://schemas.microsoft.com/office/drawing/2014/main" id="{E42C8157-4946-B44B-7E48-E0A5A74EE9EE}"/>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51" name="Google Shape;341;p32">
              <a:extLst>
                <a:ext uri="{FF2B5EF4-FFF2-40B4-BE49-F238E27FC236}">
                  <a16:creationId xmlns:a16="http://schemas.microsoft.com/office/drawing/2014/main" id="{32D6CD0B-EF0D-3A23-86C8-B96D7E94A0BC}"/>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grpSp>
      <p:sp>
        <p:nvSpPr>
          <p:cNvPr id="52" name="Rectangle 51">
            <a:extLst>
              <a:ext uri="{FF2B5EF4-FFF2-40B4-BE49-F238E27FC236}">
                <a16:creationId xmlns:a16="http://schemas.microsoft.com/office/drawing/2014/main" id="{715519FE-E5B9-AF0A-AB81-A76F6A59B165}"/>
              </a:ext>
            </a:extLst>
          </p:cNvPr>
          <p:cNvSpPr/>
          <p:nvPr/>
        </p:nvSpPr>
        <p:spPr>
          <a:xfrm>
            <a:off x="1060211" y="1029609"/>
            <a:ext cx="5461089" cy="32628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3" name="Rectangle 52">
            <a:extLst>
              <a:ext uri="{FF2B5EF4-FFF2-40B4-BE49-F238E27FC236}">
                <a16:creationId xmlns:a16="http://schemas.microsoft.com/office/drawing/2014/main" id="{55853732-16BD-3B3B-2EA3-3A8B05BC79C1}"/>
              </a:ext>
            </a:extLst>
          </p:cNvPr>
          <p:cNvSpPr/>
          <p:nvPr/>
        </p:nvSpPr>
        <p:spPr>
          <a:xfrm>
            <a:off x="1060212" y="1701705"/>
            <a:ext cx="5755596" cy="907543"/>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4" name="Rectangle 53">
            <a:extLst>
              <a:ext uri="{FF2B5EF4-FFF2-40B4-BE49-F238E27FC236}">
                <a16:creationId xmlns:a16="http://schemas.microsoft.com/office/drawing/2014/main" id="{F67C6D7A-F08A-4542-04B8-9143D41E0D65}"/>
              </a:ext>
            </a:extLst>
          </p:cNvPr>
          <p:cNvSpPr/>
          <p:nvPr/>
        </p:nvSpPr>
        <p:spPr>
          <a:xfrm>
            <a:off x="1060211" y="2966709"/>
            <a:ext cx="4992817" cy="276308"/>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Roboto" panose="02000000000000000000" pitchFamily="2" charset="0"/>
              <a:ea typeface="Roboto" panose="02000000000000000000" pitchFamily="2" charset="0"/>
            </a:endParaRPr>
          </a:p>
        </p:txBody>
      </p:sp>
      <p:sp>
        <p:nvSpPr>
          <p:cNvPr id="55" name="Rectangle 54">
            <a:extLst>
              <a:ext uri="{FF2B5EF4-FFF2-40B4-BE49-F238E27FC236}">
                <a16:creationId xmlns:a16="http://schemas.microsoft.com/office/drawing/2014/main" id="{2808165E-92F5-F145-F451-2F2867C6B817}"/>
              </a:ext>
            </a:extLst>
          </p:cNvPr>
          <p:cNvSpPr/>
          <p:nvPr/>
        </p:nvSpPr>
        <p:spPr>
          <a:xfrm>
            <a:off x="1060211" y="3615973"/>
            <a:ext cx="3885500" cy="26443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09C218FB-428B-4E16-14C8-7969C7B73C28}"/>
              </a:ext>
            </a:extLst>
          </p:cNvPr>
          <p:cNvSpPr/>
          <p:nvPr/>
        </p:nvSpPr>
        <p:spPr>
          <a:xfrm>
            <a:off x="1060211" y="4229794"/>
            <a:ext cx="5117952" cy="319395"/>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7" name="Rectangle 56">
            <a:extLst>
              <a:ext uri="{FF2B5EF4-FFF2-40B4-BE49-F238E27FC236}">
                <a16:creationId xmlns:a16="http://schemas.microsoft.com/office/drawing/2014/main" id="{FC46B522-0D4A-DBBD-8CB4-93E4F78B1D5B}"/>
              </a:ext>
            </a:extLst>
          </p:cNvPr>
          <p:cNvSpPr/>
          <p:nvPr/>
        </p:nvSpPr>
        <p:spPr>
          <a:xfrm>
            <a:off x="7245048" y="931751"/>
            <a:ext cx="726481" cy="523220"/>
          </a:xfrm>
          <a:prstGeom prst="rect">
            <a:avLst/>
          </a:prstGeom>
          <a:noFill/>
        </p:spPr>
        <p:txBody>
          <a:bodyPr wrap="none" lIns="91440" tIns="45720" rIns="91440" bIns="45720">
            <a:spAutoFit/>
          </a:bodyPr>
          <a:lstStyle/>
          <a:p>
            <a:pPr algn="ctr"/>
            <a:r>
              <a:rPr lang="en-US" sz="2800" b="0" cap="none" spc="0" dirty="0">
                <a:ln w="0"/>
                <a:solidFill>
                  <a:schemeClr val="accent6"/>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Role</a:t>
            </a:r>
          </a:p>
        </p:txBody>
      </p:sp>
      <p:sp>
        <p:nvSpPr>
          <p:cNvPr id="58" name="Rectangle 57">
            <a:extLst>
              <a:ext uri="{FF2B5EF4-FFF2-40B4-BE49-F238E27FC236}">
                <a16:creationId xmlns:a16="http://schemas.microsoft.com/office/drawing/2014/main" id="{429A92E6-5BF7-B3A2-E00E-AB64E445D1FD}"/>
              </a:ext>
            </a:extLst>
          </p:cNvPr>
          <p:cNvSpPr/>
          <p:nvPr/>
        </p:nvSpPr>
        <p:spPr>
          <a:xfrm>
            <a:off x="7245048" y="1893866"/>
            <a:ext cx="1159292" cy="523220"/>
          </a:xfrm>
          <a:prstGeom prst="rect">
            <a:avLst/>
          </a:prstGeom>
          <a:noFill/>
        </p:spPr>
        <p:txBody>
          <a:bodyPr wrap="none" lIns="91440" tIns="45720" rIns="91440" bIns="45720">
            <a:spAutoFit/>
          </a:bodyPr>
          <a:lstStyle/>
          <a:p>
            <a:pPr algn="ctr"/>
            <a:r>
              <a:rPr lang="en-US" sz="2800" b="0" cap="none" spc="0" dirty="0">
                <a:ln w="0"/>
                <a:solidFill>
                  <a:schemeClr val="accent5"/>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Context</a:t>
            </a:r>
          </a:p>
        </p:txBody>
      </p:sp>
      <p:sp>
        <p:nvSpPr>
          <p:cNvPr id="59" name="Rectangle 58">
            <a:extLst>
              <a:ext uri="{FF2B5EF4-FFF2-40B4-BE49-F238E27FC236}">
                <a16:creationId xmlns:a16="http://schemas.microsoft.com/office/drawing/2014/main" id="{7D14EBA7-97D0-7277-8C73-102715A84CC8}"/>
              </a:ext>
            </a:extLst>
          </p:cNvPr>
          <p:cNvSpPr/>
          <p:nvPr/>
        </p:nvSpPr>
        <p:spPr>
          <a:xfrm>
            <a:off x="7245048" y="2842677"/>
            <a:ext cx="742512" cy="523220"/>
          </a:xfrm>
          <a:prstGeom prst="rect">
            <a:avLst/>
          </a:prstGeom>
          <a:noFill/>
        </p:spPr>
        <p:txBody>
          <a:bodyPr wrap="none" lIns="91440" tIns="45720" rIns="91440" bIns="45720">
            <a:spAutoFit/>
          </a:bodyPr>
          <a:lstStyle/>
          <a:p>
            <a:pPr algn="ctr"/>
            <a:r>
              <a:rPr lang="en-US" sz="2800" b="0" cap="none" spc="0" dirty="0">
                <a:ln w="0"/>
                <a:solidFill>
                  <a:schemeClr val="accent3"/>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Task</a:t>
            </a:r>
          </a:p>
        </p:txBody>
      </p:sp>
      <p:sp>
        <p:nvSpPr>
          <p:cNvPr id="60" name="Rectangle 59">
            <a:extLst>
              <a:ext uri="{FF2B5EF4-FFF2-40B4-BE49-F238E27FC236}">
                <a16:creationId xmlns:a16="http://schemas.microsoft.com/office/drawing/2014/main" id="{82B52D27-34C8-3780-7B60-F2745B7BA65B}"/>
              </a:ext>
            </a:extLst>
          </p:cNvPr>
          <p:cNvSpPr/>
          <p:nvPr/>
        </p:nvSpPr>
        <p:spPr>
          <a:xfrm>
            <a:off x="7245048" y="3486578"/>
            <a:ext cx="1189749" cy="523220"/>
          </a:xfrm>
          <a:prstGeom prst="rect">
            <a:avLst/>
          </a:prstGeom>
          <a:noFill/>
        </p:spPr>
        <p:txBody>
          <a:bodyPr wrap="none" lIns="91440" tIns="45720" rIns="91440" bIns="45720">
            <a:spAutoFit/>
          </a:bodyPr>
          <a:lstStyle/>
          <a:p>
            <a:pPr algn="ctr"/>
            <a:r>
              <a:rPr lang="en-US" sz="2800" b="0" cap="none" spc="0" dirty="0">
                <a:ln w="0"/>
                <a:solidFill>
                  <a:schemeClr val="accent2"/>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Example</a:t>
            </a:r>
          </a:p>
        </p:txBody>
      </p:sp>
      <p:sp>
        <p:nvSpPr>
          <p:cNvPr id="61" name="Rectangle 60">
            <a:extLst>
              <a:ext uri="{FF2B5EF4-FFF2-40B4-BE49-F238E27FC236}">
                <a16:creationId xmlns:a16="http://schemas.microsoft.com/office/drawing/2014/main" id="{F209A27B-5539-53E3-BB15-0CC59FE00317}"/>
              </a:ext>
            </a:extLst>
          </p:cNvPr>
          <p:cNvSpPr/>
          <p:nvPr/>
        </p:nvSpPr>
        <p:spPr>
          <a:xfrm>
            <a:off x="7245048" y="4123600"/>
            <a:ext cx="1018228" cy="523220"/>
          </a:xfrm>
          <a:prstGeom prst="rect">
            <a:avLst/>
          </a:prstGeom>
          <a:noFill/>
        </p:spPr>
        <p:txBody>
          <a:bodyPr wrap="none" lIns="91440" tIns="45720" rIns="91440" bIns="45720">
            <a:spAutoFit/>
          </a:bodyPr>
          <a:lstStyle/>
          <a:p>
            <a:pPr algn="ctr"/>
            <a:r>
              <a:rPr lang="en-US" sz="2800" dirty="0">
                <a:ln w="0"/>
                <a:solidFill>
                  <a:schemeClr val="accent4"/>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Output</a:t>
            </a:r>
            <a:endParaRPr lang="en-US" sz="2800" b="0" cap="none" spc="0" dirty="0">
              <a:ln w="0"/>
              <a:solidFill>
                <a:schemeClr val="accent4"/>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endParaRPr>
          </a:p>
        </p:txBody>
      </p:sp>
      <p:cxnSp>
        <p:nvCxnSpPr>
          <p:cNvPr id="62" name="Straight Connector 61">
            <a:extLst>
              <a:ext uri="{FF2B5EF4-FFF2-40B4-BE49-F238E27FC236}">
                <a16:creationId xmlns:a16="http://schemas.microsoft.com/office/drawing/2014/main" id="{A26C3168-177B-CD3B-4545-BE9EE6E0EB43}"/>
              </a:ext>
            </a:extLst>
          </p:cNvPr>
          <p:cNvCxnSpPr>
            <a:cxnSpLocks/>
            <a:stCxn id="52" idx="3"/>
            <a:endCxn id="57" idx="1"/>
          </p:cNvCxnSpPr>
          <p:nvPr/>
        </p:nvCxnSpPr>
        <p:spPr>
          <a:xfrm>
            <a:off x="6521300" y="1192753"/>
            <a:ext cx="723748" cy="608"/>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98A73171-9B4B-AF42-315A-0E2CE78A0033}"/>
              </a:ext>
            </a:extLst>
          </p:cNvPr>
          <p:cNvCxnSpPr>
            <a:cxnSpLocks/>
            <a:stCxn id="53" idx="3"/>
            <a:endCxn id="58" idx="1"/>
          </p:cNvCxnSpPr>
          <p:nvPr/>
        </p:nvCxnSpPr>
        <p:spPr>
          <a:xfrm flipV="1">
            <a:off x="6815808" y="2155476"/>
            <a:ext cx="429240" cy="1"/>
          </a:xfrm>
          <a:prstGeom prst="line">
            <a:avLst/>
          </a:prstGeom>
          <a:ln>
            <a:solidFill>
              <a:schemeClr val="accent5"/>
            </a:solidFill>
          </a:ln>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08E655E6-2764-2EB9-A3C4-B497B7DF1DDD}"/>
              </a:ext>
            </a:extLst>
          </p:cNvPr>
          <p:cNvCxnSpPr>
            <a:cxnSpLocks/>
            <a:stCxn id="54" idx="3"/>
            <a:endCxn id="59" idx="1"/>
          </p:cNvCxnSpPr>
          <p:nvPr/>
        </p:nvCxnSpPr>
        <p:spPr>
          <a:xfrm flipV="1">
            <a:off x="6053028" y="3104287"/>
            <a:ext cx="1192020" cy="576"/>
          </a:xfrm>
          <a:prstGeom prst="line">
            <a:avLst/>
          </a:prstGeom>
          <a:ln>
            <a:solidFill>
              <a:schemeClr val="accent3"/>
            </a:solidFill>
          </a:ln>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204FE286-EFE2-D67B-7B7A-035B896C4FE6}"/>
              </a:ext>
            </a:extLst>
          </p:cNvPr>
          <p:cNvCxnSpPr>
            <a:cxnSpLocks/>
            <a:stCxn id="55" idx="3"/>
            <a:endCxn id="60" idx="1"/>
          </p:cNvCxnSpPr>
          <p:nvPr/>
        </p:nvCxnSpPr>
        <p:spPr>
          <a:xfrm flipV="1">
            <a:off x="4945711" y="3748188"/>
            <a:ext cx="2299337" cy="1"/>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453C68FE-BB96-C335-B08B-580B168B7AEE}"/>
              </a:ext>
            </a:extLst>
          </p:cNvPr>
          <p:cNvCxnSpPr>
            <a:cxnSpLocks/>
            <a:stCxn id="56" idx="3"/>
            <a:endCxn id="61" idx="1"/>
          </p:cNvCxnSpPr>
          <p:nvPr/>
        </p:nvCxnSpPr>
        <p:spPr>
          <a:xfrm flipV="1">
            <a:off x="6178163" y="4385210"/>
            <a:ext cx="1066885" cy="4282"/>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4521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ppt_x"/>
                                          </p:val>
                                        </p:tav>
                                        <p:tav tm="100000">
                                          <p:val>
                                            <p:strVal val="#ppt_x"/>
                                          </p:val>
                                        </p:tav>
                                      </p:tavLst>
                                    </p:anim>
                                    <p:anim calcmode="lin" valueType="num">
                                      <p:cBhvr additive="base">
                                        <p:cTn id="44" dur="500" fill="hold"/>
                                        <p:tgtEl>
                                          <p:spTgt spid="5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ppt_x"/>
                                          </p:val>
                                        </p:tav>
                                        <p:tav tm="100000">
                                          <p:val>
                                            <p:strVal val="#ppt_x"/>
                                          </p:val>
                                        </p:tav>
                                      </p:tavLst>
                                    </p:anim>
                                    <p:anim calcmode="lin" valueType="num">
                                      <p:cBhvr additive="base">
                                        <p:cTn id="48" dur="500" fill="hold"/>
                                        <p:tgtEl>
                                          <p:spTgt spid="5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500" fill="hold"/>
                                        <p:tgtEl>
                                          <p:spTgt spid="60"/>
                                        </p:tgtEl>
                                        <p:attrNameLst>
                                          <p:attrName>ppt_x</p:attrName>
                                        </p:attrNameLst>
                                      </p:cBhvr>
                                      <p:tavLst>
                                        <p:tav tm="0">
                                          <p:val>
                                            <p:strVal val="#ppt_x"/>
                                          </p:val>
                                        </p:tav>
                                        <p:tav tm="100000">
                                          <p:val>
                                            <p:strVal val="#ppt_x"/>
                                          </p:val>
                                        </p:tav>
                                      </p:tavLst>
                                    </p:anim>
                                    <p:anim calcmode="lin" valueType="num">
                                      <p:cBhvr additive="base">
                                        <p:cTn id="52" dur="500" fill="hold"/>
                                        <p:tgtEl>
                                          <p:spTgt spid="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fill="hold"/>
                                        <p:tgtEl>
                                          <p:spTgt spid="61"/>
                                        </p:tgtEl>
                                        <p:attrNameLst>
                                          <p:attrName>ppt_x</p:attrName>
                                        </p:attrNameLst>
                                      </p:cBhvr>
                                      <p:tavLst>
                                        <p:tav tm="0">
                                          <p:val>
                                            <p:strVal val="#ppt_x"/>
                                          </p:val>
                                        </p:tav>
                                        <p:tav tm="100000">
                                          <p:val>
                                            <p:strVal val="#ppt_x"/>
                                          </p:val>
                                        </p:tav>
                                      </p:tavLst>
                                    </p:anim>
                                    <p:anim calcmode="lin" valueType="num">
                                      <p:cBhvr additive="base">
                                        <p:cTn id="56" dur="500" fill="hold"/>
                                        <p:tgtEl>
                                          <p:spTgt spid="6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500" fill="hold"/>
                                        <p:tgtEl>
                                          <p:spTgt spid="62"/>
                                        </p:tgtEl>
                                        <p:attrNameLst>
                                          <p:attrName>ppt_x</p:attrName>
                                        </p:attrNameLst>
                                      </p:cBhvr>
                                      <p:tavLst>
                                        <p:tav tm="0">
                                          <p:val>
                                            <p:strVal val="#ppt_x"/>
                                          </p:val>
                                        </p:tav>
                                        <p:tav tm="100000">
                                          <p:val>
                                            <p:strVal val="#ppt_x"/>
                                          </p:val>
                                        </p:tav>
                                      </p:tavLst>
                                    </p:anim>
                                    <p:anim calcmode="lin" valueType="num">
                                      <p:cBhvr additive="base">
                                        <p:cTn id="60" dur="500" fill="hold"/>
                                        <p:tgtEl>
                                          <p:spTgt spid="6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fill="hold"/>
                                        <p:tgtEl>
                                          <p:spTgt spid="63"/>
                                        </p:tgtEl>
                                        <p:attrNameLst>
                                          <p:attrName>ppt_x</p:attrName>
                                        </p:attrNameLst>
                                      </p:cBhvr>
                                      <p:tavLst>
                                        <p:tav tm="0">
                                          <p:val>
                                            <p:strVal val="#ppt_x"/>
                                          </p:val>
                                        </p:tav>
                                        <p:tav tm="100000">
                                          <p:val>
                                            <p:strVal val="#ppt_x"/>
                                          </p:val>
                                        </p:tav>
                                      </p:tavLst>
                                    </p:anim>
                                    <p:anim calcmode="lin" valueType="num">
                                      <p:cBhvr additive="base">
                                        <p:cTn id="64" dur="5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anim calcmode="lin" valueType="num">
                                      <p:cBhvr additive="base">
                                        <p:cTn id="71" dur="500" fill="hold"/>
                                        <p:tgtEl>
                                          <p:spTgt spid="65"/>
                                        </p:tgtEl>
                                        <p:attrNameLst>
                                          <p:attrName>ppt_x</p:attrName>
                                        </p:attrNameLst>
                                      </p:cBhvr>
                                      <p:tavLst>
                                        <p:tav tm="0">
                                          <p:val>
                                            <p:strVal val="#ppt_x"/>
                                          </p:val>
                                        </p:tav>
                                        <p:tav tm="100000">
                                          <p:val>
                                            <p:strVal val="#ppt_x"/>
                                          </p:val>
                                        </p:tav>
                                      </p:tavLst>
                                    </p:anim>
                                    <p:anim calcmode="lin" valueType="num">
                                      <p:cBhvr additive="base">
                                        <p:cTn id="72" dur="500" fill="hold"/>
                                        <p:tgtEl>
                                          <p:spTgt spid="6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ppt_x"/>
                                          </p:val>
                                        </p:tav>
                                        <p:tav tm="100000">
                                          <p:val>
                                            <p:strVal val="#ppt_x"/>
                                          </p:val>
                                        </p:tav>
                                      </p:tavLst>
                                    </p:anim>
                                    <p:anim calcmode="lin" valueType="num">
                                      <p:cBhvr additive="base">
                                        <p:cTn id="7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animBg="1"/>
      <p:bldP spid="52" grpId="0" animBg="1"/>
      <p:bldP spid="53" grpId="0" animBg="1"/>
      <p:bldP spid="54" grpId="0" animBg="1"/>
      <p:bldP spid="55" grpId="0" animBg="1"/>
      <p:bldP spid="56" grpId="0" animBg="1"/>
      <p:bldP spid="57" grpId="0"/>
      <p:bldP spid="58" grpId="0"/>
      <p:bldP spid="59" grpId="0"/>
      <p:bldP spid="60" grpId="0"/>
      <p:bldP spid="6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7011D0DC-6140-2F6E-2151-44A7B4B8A8D6}"/>
            </a:ext>
          </a:extLst>
        </p:cNvPr>
        <p:cNvGrpSpPr/>
        <p:nvPr/>
      </p:nvGrpSpPr>
      <p:grpSpPr>
        <a:xfrm>
          <a:off x="0" y="0"/>
          <a:ext cx="0" cy="0"/>
          <a:chOff x="0" y="0"/>
          <a:chExt cx="0" cy="0"/>
        </a:xfrm>
      </p:grpSpPr>
      <p:sp>
        <p:nvSpPr>
          <p:cNvPr id="8" name="Google Shape;435;p38">
            <a:extLst>
              <a:ext uri="{FF2B5EF4-FFF2-40B4-BE49-F238E27FC236}">
                <a16:creationId xmlns:a16="http://schemas.microsoft.com/office/drawing/2014/main" id="{EB37C5BE-3B4F-26A6-422D-8D2115C79A35}"/>
              </a:ext>
            </a:extLst>
          </p:cNvPr>
          <p:cNvSpPr txBox="1">
            <a:spLocks/>
          </p:cNvSpPr>
          <p:nvPr/>
        </p:nvSpPr>
        <p:spPr>
          <a:xfrm>
            <a:off x="475541" y="122658"/>
            <a:ext cx="7593300" cy="5350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n w="0"/>
                <a:solidFill>
                  <a:schemeClr val="accent2"/>
                </a:solidFill>
                <a:effectLst>
                  <a:outerShdw blurRad="38100" dist="25400" dir="5400000" algn="ctr" rotWithShape="0">
                    <a:srgbClr val="6E747A">
                      <a:alpha val="43000"/>
                    </a:srgbClr>
                  </a:outerShdw>
                </a:effectLst>
                <a:latin typeface="Bebas Neue" panose="020B0606020202050201" pitchFamily="34" charset="77"/>
              </a:rPr>
              <a:t>AI GENERATED SOCIAL MEDIA POST</a:t>
            </a:r>
          </a:p>
        </p:txBody>
      </p:sp>
      <p:grpSp>
        <p:nvGrpSpPr>
          <p:cNvPr id="14" name="Group 13">
            <a:extLst>
              <a:ext uri="{FF2B5EF4-FFF2-40B4-BE49-F238E27FC236}">
                <a16:creationId xmlns:a16="http://schemas.microsoft.com/office/drawing/2014/main" id="{3CCC66B4-DCC9-6749-2845-AA2DD04855BD}"/>
              </a:ext>
            </a:extLst>
          </p:cNvPr>
          <p:cNvGrpSpPr/>
          <p:nvPr/>
        </p:nvGrpSpPr>
        <p:grpSpPr>
          <a:xfrm>
            <a:off x="51497" y="713223"/>
            <a:ext cx="8008329" cy="4358247"/>
            <a:chOff x="-569626" y="785252"/>
            <a:chExt cx="8008329" cy="4358247"/>
          </a:xfrm>
        </p:grpSpPr>
        <p:sp>
          <p:nvSpPr>
            <p:cNvPr id="2" name="Rectangle 1">
              <a:extLst>
                <a:ext uri="{FF2B5EF4-FFF2-40B4-BE49-F238E27FC236}">
                  <a16:creationId xmlns:a16="http://schemas.microsoft.com/office/drawing/2014/main" id="{CCA96E6C-9BF3-FE67-6EB5-ED170A0D6110}"/>
                </a:ext>
              </a:extLst>
            </p:cNvPr>
            <p:cNvSpPr/>
            <p:nvPr/>
          </p:nvSpPr>
          <p:spPr>
            <a:xfrm>
              <a:off x="294098" y="860105"/>
              <a:ext cx="6331554" cy="3949394"/>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3" name="Google Shape;340;p32">
              <a:extLst>
                <a:ext uri="{FF2B5EF4-FFF2-40B4-BE49-F238E27FC236}">
                  <a16:creationId xmlns:a16="http://schemas.microsoft.com/office/drawing/2014/main" id="{09CF73A4-9F8F-EC33-DBB6-BE8B254BF214}"/>
                </a:ext>
              </a:extLst>
            </p:cNvPr>
            <p:cNvGrpSpPr/>
            <p:nvPr/>
          </p:nvGrpSpPr>
          <p:grpSpPr>
            <a:xfrm>
              <a:off x="-569626" y="785252"/>
              <a:ext cx="8008329" cy="4358247"/>
              <a:chOff x="1177450" y="241631"/>
              <a:chExt cx="6173152" cy="3616776"/>
            </a:xfrm>
          </p:grpSpPr>
          <p:sp>
            <p:nvSpPr>
              <p:cNvPr id="4" name="Google Shape;342;p32">
                <a:extLst>
                  <a:ext uri="{FF2B5EF4-FFF2-40B4-BE49-F238E27FC236}">
                    <a16:creationId xmlns:a16="http://schemas.microsoft.com/office/drawing/2014/main" id="{41ABFF86-8626-302D-DF4F-190DC7CADA6F}"/>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 name="Google Shape;343;p32">
                <a:extLst>
                  <a:ext uri="{FF2B5EF4-FFF2-40B4-BE49-F238E27FC236}">
                    <a16:creationId xmlns:a16="http://schemas.microsoft.com/office/drawing/2014/main" id="{03FD4B1E-BCCB-7B18-8245-8D205FFBE53E}"/>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 name="Google Shape;344;p32">
                <a:extLst>
                  <a:ext uri="{FF2B5EF4-FFF2-40B4-BE49-F238E27FC236}">
                    <a16:creationId xmlns:a16="http://schemas.microsoft.com/office/drawing/2014/main" id="{2D15FE7F-650C-6ADB-9370-8E553F9D8220}"/>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 name="Google Shape;341;p32">
                <a:extLst>
                  <a:ext uri="{FF2B5EF4-FFF2-40B4-BE49-F238E27FC236}">
                    <a16:creationId xmlns:a16="http://schemas.microsoft.com/office/drawing/2014/main" id="{AE793B13-FBB6-F9C6-AC70-0F29399AF91C}"/>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9" name="TextBox 8">
              <a:extLst>
                <a:ext uri="{FF2B5EF4-FFF2-40B4-BE49-F238E27FC236}">
                  <a16:creationId xmlns:a16="http://schemas.microsoft.com/office/drawing/2014/main" id="{0E10E521-6BBF-5247-80C6-118FABC7780E}"/>
                </a:ext>
              </a:extLst>
            </p:cNvPr>
            <p:cNvSpPr txBox="1"/>
            <p:nvPr/>
          </p:nvSpPr>
          <p:spPr>
            <a:xfrm>
              <a:off x="376992" y="1142013"/>
              <a:ext cx="6165766" cy="3477875"/>
            </a:xfrm>
            <a:prstGeom prst="rect">
              <a:avLst/>
            </a:prstGeom>
            <a:noFill/>
          </p:spPr>
          <p:txBody>
            <a:bodyPr wrap="square" rtlCol="0">
              <a:spAutoFit/>
            </a:bodyPr>
            <a:lstStyle/>
            <a:p>
              <a:r>
                <a:rPr lang="en-US" sz="2000" dirty="0">
                  <a:solidFill>
                    <a:schemeClr val="bg1"/>
                  </a:solidFill>
                  <a:effectLst/>
                </a:rPr>
                <a:t>🌟 Calling all big hearts! 🌟 Our community cafe is more than just a meal service; it's a beacon of hope for those facing homelessness. We're in urgent need of compassionate volunteers for breakfast, lunch, and dinner shifts. 💖 Your time can turn a day around for someone in need. Join us in making a difference, one meal at a time. 🍽️✨ Family-friendly and filled with gratitude, every helping hand brings us closer to a world where no one goes hungry. Interested? DM us today! #VolunteerWithUs #CommunityCafe #MakeADifference</a:t>
              </a:r>
              <a:endParaRPr lang="en-US" sz="2000" dirty="0">
                <a:solidFill>
                  <a:schemeClr val="bg1"/>
                </a:solidFill>
              </a:endParaRPr>
            </a:p>
          </p:txBody>
        </p:sp>
      </p:grpSp>
      <p:pic>
        <p:nvPicPr>
          <p:cNvPr id="10" name="Google Shape;277;p28">
            <a:extLst>
              <a:ext uri="{FF2B5EF4-FFF2-40B4-BE49-F238E27FC236}">
                <a16:creationId xmlns:a16="http://schemas.microsoft.com/office/drawing/2014/main" id="{910374D5-17F1-988A-8D52-04C8ACF48E1D}"/>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38851" y="1833431"/>
            <a:ext cx="241950" cy="170793"/>
          </a:xfrm>
          <a:prstGeom prst="rect">
            <a:avLst/>
          </a:prstGeom>
          <a:noFill/>
          <a:ln>
            <a:noFill/>
          </a:ln>
        </p:spPr>
      </p:pic>
      <p:grpSp>
        <p:nvGrpSpPr>
          <p:cNvPr id="11" name="Google Shape;275;p28">
            <a:extLst>
              <a:ext uri="{FF2B5EF4-FFF2-40B4-BE49-F238E27FC236}">
                <a16:creationId xmlns:a16="http://schemas.microsoft.com/office/drawing/2014/main" id="{ADACDC7F-BD37-2119-F87F-63644FBBE477}"/>
              </a:ext>
            </a:extLst>
          </p:cNvPr>
          <p:cNvGrpSpPr/>
          <p:nvPr/>
        </p:nvGrpSpPr>
        <p:grpSpPr>
          <a:xfrm>
            <a:off x="6715675" y="986408"/>
            <a:ext cx="2428325" cy="3645025"/>
            <a:chOff x="5864298" y="1238675"/>
            <a:chExt cx="2428325" cy="3645025"/>
          </a:xfrm>
        </p:grpSpPr>
        <p:pic>
          <p:nvPicPr>
            <p:cNvPr id="12" name="Google Shape;276;p28">
              <a:extLst>
                <a:ext uri="{FF2B5EF4-FFF2-40B4-BE49-F238E27FC236}">
                  <a16:creationId xmlns:a16="http://schemas.microsoft.com/office/drawing/2014/main" id="{4C5CEBF0-9D34-23E3-54DD-4076DF18CBC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64298" y="1238675"/>
              <a:ext cx="2428325" cy="3645025"/>
            </a:xfrm>
            <a:prstGeom prst="rect">
              <a:avLst/>
            </a:prstGeom>
            <a:noFill/>
            <a:ln>
              <a:noFill/>
            </a:ln>
          </p:spPr>
        </p:pic>
        <p:pic>
          <p:nvPicPr>
            <p:cNvPr id="13" name="Google Shape;277;p28">
              <a:extLst>
                <a:ext uri="{FF2B5EF4-FFF2-40B4-BE49-F238E27FC236}">
                  <a16:creationId xmlns:a16="http://schemas.microsoft.com/office/drawing/2014/main" id="{F9F42DE6-52CE-9628-9359-134896DCE43E}"/>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87476" y="1833431"/>
              <a:ext cx="241950" cy="170793"/>
            </a:xfrm>
            <a:prstGeom prst="rect">
              <a:avLst/>
            </a:prstGeom>
            <a:noFill/>
            <a:ln>
              <a:noFill/>
            </a:ln>
          </p:spPr>
        </p:pic>
      </p:grpSp>
    </p:spTree>
    <p:extLst>
      <p:ext uri="{BB962C8B-B14F-4D97-AF65-F5344CB8AC3E}">
        <p14:creationId xmlns:p14="http://schemas.microsoft.com/office/powerpoint/2010/main" val="19397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362D5D8-09CB-F79B-59FB-E0779F5E7F61}"/>
            </a:ext>
          </a:extLst>
        </p:cNvPr>
        <p:cNvGrpSpPr/>
        <p:nvPr/>
      </p:nvGrpSpPr>
      <p:grpSpPr>
        <a:xfrm>
          <a:off x="0" y="0"/>
          <a:ext cx="0" cy="0"/>
          <a:chOff x="0" y="0"/>
          <a:chExt cx="0" cy="0"/>
        </a:xfrm>
      </p:grpSpPr>
      <p:sp>
        <p:nvSpPr>
          <p:cNvPr id="3" name="Google Shape;166;p22">
            <a:extLst>
              <a:ext uri="{FF2B5EF4-FFF2-40B4-BE49-F238E27FC236}">
                <a16:creationId xmlns:a16="http://schemas.microsoft.com/office/drawing/2014/main" id="{8A6E0230-4A63-1E92-BB1A-D23F65B4B619}"/>
              </a:ext>
            </a:extLst>
          </p:cNvPr>
          <p:cNvSpPr txBox="1">
            <a:spLocks noGrp="1"/>
          </p:cNvSpPr>
          <p:nvPr>
            <p:ph type="sldNum" idx="12"/>
          </p:nvPr>
        </p:nvSpPr>
        <p:spPr>
          <a:xfrm>
            <a:off x="8217757" y="4666378"/>
            <a:ext cx="840361" cy="214002"/>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1400"/>
              <a:t>35</a:t>
            </a:fld>
            <a:endParaRPr sz="1400" dirty="0"/>
          </a:p>
        </p:txBody>
      </p:sp>
      <p:sp>
        <p:nvSpPr>
          <p:cNvPr id="25" name="Oval 24">
            <a:extLst>
              <a:ext uri="{FF2B5EF4-FFF2-40B4-BE49-F238E27FC236}">
                <a16:creationId xmlns:a16="http://schemas.microsoft.com/office/drawing/2014/main" id="{5B8E683D-29A2-AB31-7C79-3F1EE22B74C8}"/>
              </a:ext>
            </a:extLst>
          </p:cNvPr>
          <p:cNvSpPr/>
          <p:nvPr/>
        </p:nvSpPr>
        <p:spPr>
          <a:xfrm>
            <a:off x="3598390" y="1868306"/>
            <a:ext cx="1947219" cy="1894044"/>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Bebas Neue" panose="020B0606020202050201" pitchFamily="34" charset="77"/>
              </a:rPr>
              <a:t>Prompt Engineering</a:t>
            </a:r>
          </a:p>
        </p:txBody>
      </p:sp>
      <p:sp>
        <p:nvSpPr>
          <p:cNvPr id="26" name="Rounded Rectangle 25">
            <a:extLst>
              <a:ext uri="{FF2B5EF4-FFF2-40B4-BE49-F238E27FC236}">
                <a16:creationId xmlns:a16="http://schemas.microsoft.com/office/drawing/2014/main" id="{08381A27-B859-F7EB-31E2-9476D10A6003}"/>
              </a:ext>
            </a:extLst>
          </p:cNvPr>
          <p:cNvSpPr/>
          <p:nvPr/>
        </p:nvSpPr>
        <p:spPr>
          <a:xfrm>
            <a:off x="3386693" y="913522"/>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Collaborate and Share Insights</a:t>
            </a:r>
          </a:p>
        </p:txBody>
      </p:sp>
      <p:sp>
        <p:nvSpPr>
          <p:cNvPr id="27" name="Rounded Rectangle 26">
            <a:extLst>
              <a:ext uri="{FF2B5EF4-FFF2-40B4-BE49-F238E27FC236}">
                <a16:creationId xmlns:a16="http://schemas.microsoft.com/office/drawing/2014/main" id="{5DA9C810-99F3-1EA6-4F72-E2FAA75CC364}"/>
              </a:ext>
            </a:extLst>
          </p:cNvPr>
          <p:cNvSpPr/>
          <p:nvPr/>
        </p:nvSpPr>
        <p:spPr>
          <a:xfrm>
            <a:off x="1237056" y="1461450"/>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Leverage Prompts for Fine-Tuning</a:t>
            </a:r>
          </a:p>
        </p:txBody>
      </p:sp>
      <p:sp>
        <p:nvSpPr>
          <p:cNvPr id="28" name="Rounded Rectangle 27">
            <a:extLst>
              <a:ext uri="{FF2B5EF4-FFF2-40B4-BE49-F238E27FC236}">
                <a16:creationId xmlns:a16="http://schemas.microsoft.com/office/drawing/2014/main" id="{4A8C0525-82B4-D89E-21DA-8C3D26756AFB}"/>
              </a:ext>
            </a:extLst>
          </p:cNvPr>
          <p:cNvSpPr/>
          <p:nvPr/>
        </p:nvSpPr>
        <p:spPr>
          <a:xfrm>
            <a:off x="793266" y="2016783"/>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Avoid Bias and Inappropriate Content</a:t>
            </a:r>
          </a:p>
        </p:txBody>
      </p:sp>
      <p:sp>
        <p:nvSpPr>
          <p:cNvPr id="29" name="Rounded Rectangle 28">
            <a:extLst>
              <a:ext uri="{FF2B5EF4-FFF2-40B4-BE49-F238E27FC236}">
                <a16:creationId xmlns:a16="http://schemas.microsoft.com/office/drawing/2014/main" id="{C1C8E4C6-27D9-9B4E-E5F1-CD5BF9CE2F22}"/>
              </a:ext>
            </a:extLst>
          </p:cNvPr>
          <p:cNvSpPr/>
          <p:nvPr/>
        </p:nvSpPr>
        <p:spPr>
          <a:xfrm>
            <a:off x="348089" y="2575047"/>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Handle Edge Cases</a:t>
            </a:r>
          </a:p>
        </p:txBody>
      </p:sp>
      <p:sp>
        <p:nvSpPr>
          <p:cNvPr id="30" name="Rounded Rectangle 29">
            <a:extLst>
              <a:ext uri="{FF2B5EF4-FFF2-40B4-BE49-F238E27FC236}">
                <a16:creationId xmlns:a16="http://schemas.microsoft.com/office/drawing/2014/main" id="{532EA317-98B4-1937-0F4E-0D216A8FACC3}"/>
              </a:ext>
            </a:extLst>
          </p:cNvPr>
          <p:cNvSpPr/>
          <p:nvPr/>
        </p:nvSpPr>
        <p:spPr>
          <a:xfrm>
            <a:off x="793266" y="3133311"/>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Test and Refine</a:t>
            </a:r>
          </a:p>
        </p:txBody>
      </p:sp>
      <p:sp>
        <p:nvSpPr>
          <p:cNvPr id="31" name="Rounded Rectangle 30">
            <a:extLst>
              <a:ext uri="{FF2B5EF4-FFF2-40B4-BE49-F238E27FC236}">
                <a16:creationId xmlns:a16="http://schemas.microsoft.com/office/drawing/2014/main" id="{8B592088-BA24-A2DA-BDCB-60F35CE0492A}"/>
              </a:ext>
            </a:extLst>
          </p:cNvPr>
          <p:cNvSpPr/>
          <p:nvPr/>
        </p:nvSpPr>
        <p:spPr>
          <a:xfrm>
            <a:off x="1237056" y="3685714"/>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Appropriate Length</a:t>
            </a:r>
          </a:p>
        </p:txBody>
      </p:sp>
      <p:sp>
        <p:nvSpPr>
          <p:cNvPr id="32" name="Rounded Rectangle 31">
            <a:extLst>
              <a:ext uri="{FF2B5EF4-FFF2-40B4-BE49-F238E27FC236}">
                <a16:creationId xmlns:a16="http://schemas.microsoft.com/office/drawing/2014/main" id="{9D2BE10C-F12A-0268-3AE6-AE708184593B}"/>
              </a:ext>
            </a:extLst>
          </p:cNvPr>
          <p:cNvSpPr/>
          <p:nvPr/>
        </p:nvSpPr>
        <p:spPr>
          <a:xfrm>
            <a:off x="3386693" y="4229978"/>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Experiment with Different Phrasings</a:t>
            </a:r>
          </a:p>
        </p:txBody>
      </p:sp>
      <p:sp>
        <p:nvSpPr>
          <p:cNvPr id="33" name="Rounded Rectangle 32">
            <a:extLst>
              <a:ext uri="{FF2B5EF4-FFF2-40B4-BE49-F238E27FC236}">
                <a16:creationId xmlns:a16="http://schemas.microsoft.com/office/drawing/2014/main" id="{F17DA5B1-696C-B147-3318-61E4A5DD4A06}"/>
              </a:ext>
            </a:extLst>
          </p:cNvPr>
          <p:cNvSpPr/>
          <p:nvPr/>
        </p:nvSpPr>
        <p:spPr>
          <a:xfrm>
            <a:off x="5536330" y="1461449"/>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Be Clear and Specific</a:t>
            </a:r>
          </a:p>
        </p:txBody>
      </p:sp>
      <p:sp>
        <p:nvSpPr>
          <p:cNvPr id="34" name="Rounded Rectangle 33">
            <a:extLst>
              <a:ext uri="{FF2B5EF4-FFF2-40B4-BE49-F238E27FC236}">
                <a16:creationId xmlns:a16="http://schemas.microsoft.com/office/drawing/2014/main" id="{282252AC-A01B-58F6-2F72-C36D4CDEC781}"/>
              </a:ext>
            </a:extLst>
          </p:cNvPr>
          <p:cNvSpPr/>
          <p:nvPr/>
        </p:nvSpPr>
        <p:spPr>
          <a:xfrm>
            <a:off x="5980120" y="2000735"/>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Complete Sentences</a:t>
            </a:r>
          </a:p>
        </p:txBody>
      </p:sp>
      <p:sp>
        <p:nvSpPr>
          <p:cNvPr id="35" name="Rounded Rectangle 34">
            <a:extLst>
              <a:ext uri="{FF2B5EF4-FFF2-40B4-BE49-F238E27FC236}">
                <a16:creationId xmlns:a16="http://schemas.microsoft.com/office/drawing/2014/main" id="{E68E9E9C-E3A0-BC57-1EC7-CCFF34116A6E}"/>
              </a:ext>
            </a:extLst>
          </p:cNvPr>
          <p:cNvSpPr/>
          <p:nvPr/>
        </p:nvSpPr>
        <p:spPr>
          <a:xfrm>
            <a:off x="6425297" y="2570071"/>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Include Context</a:t>
            </a:r>
          </a:p>
        </p:txBody>
      </p:sp>
      <p:sp>
        <p:nvSpPr>
          <p:cNvPr id="36" name="Rounded Rectangle 35">
            <a:extLst>
              <a:ext uri="{FF2B5EF4-FFF2-40B4-BE49-F238E27FC236}">
                <a16:creationId xmlns:a16="http://schemas.microsoft.com/office/drawing/2014/main" id="{307D770E-B1BD-C504-3DD8-D9361DDFF5D9}"/>
              </a:ext>
            </a:extLst>
          </p:cNvPr>
          <p:cNvSpPr/>
          <p:nvPr/>
        </p:nvSpPr>
        <p:spPr>
          <a:xfrm>
            <a:off x="5980120" y="3121026"/>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Prompts as Input Examples</a:t>
            </a:r>
          </a:p>
        </p:txBody>
      </p:sp>
      <p:sp>
        <p:nvSpPr>
          <p:cNvPr id="37" name="Rounded Rectangle 36">
            <a:extLst>
              <a:ext uri="{FF2B5EF4-FFF2-40B4-BE49-F238E27FC236}">
                <a16:creationId xmlns:a16="http://schemas.microsoft.com/office/drawing/2014/main" id="{46CC799E-056C-4280-0D36-3D5F7DDDA04A}"/>
              </a:ext>
            </a:extLst>
          </p:cNvPr>
          <p:cNvSpPr/>
          <p:nvPr/>
        </p:nvSpPr>
        <p:spPr>
          <a:xfrm>
            <a:off x="5536330" y="3685713"/>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Specify Output Format</a:t>
            </a:r>
          </a:p>
        </p:txBody>
      </p:sp>
      <p:cxnSp>
        <p:nvCxnSpPr>
          <p:cNvPr id="40" name="Straight Connector 39">
            <a:extLst>
              <a:ext uri="{FF2B5EF4-FFF2-40B4-BE49-F238E27FC236}">
                <a16:creationId xmlns:a16="http://schemas.microsoft.com/office/drawing/2014/main" id="{3B458508-BCE3-C547-11C6-D957626A0D1D}"/>
              </a:ext>
            </a:extLst>
          </p:cNvPr>
          <p:cNvCxnSpPr>
            <a:stCxn id="27" idx="3"/>
            <a:endCxn id="25" idx="1"/>
          </p:cNvCxnSpPr>
          <p:nvPr/>
        </p:nvCxnSpPr>
        <p:spPr>
          <a:xfrm>
            <a:off x="3607670" y="1695265"/>
            <a:ext cx="275884" cy="450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543D474-4CEC-C2B0-8F90-FE0D2301A0EE}"/>
              </a:ext>
            </a:extLst>
          </p:cNvPr>
          <p:cNvCxnSpPr>
            <a:stCxn id="26" idx="2"/>
            <a:endCxn id="25" idx="0"/>
          </p:cNvCxnSpPr>
          <p:nvPr/>
        </p:nvCxnSpPr>
        <p:spPr>
          <a:xfrm>
            <a:off x="4572000" y="1381151"/>
            <a:ext cx="0" cy="4871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9B50B9-4F4B-F650-8729-2500506A52DF}"/>
              </a:ext>
            </a:extLst>
          </p:cNvPr>
          <p:cNvCxnSpPr>
            <a:stCxn id="33" idx="1"/>
            <a:endCxn id="25" idx="7"/>
          </p:cNvCxnSpPr>
          <p:nvPr/>
        </p:nvCxnSpPr>
        <p:spPr>
          <a:xfrm flipH="1">
            <a:off x="5260445" y="1695264"/>
            <a:ext cx="275885" cy="4504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2F9C7AA-F939-B85F-7C17-DA5C13BEE4A7}"/>
              </a:ext>
            </a:extLst>
          </p:cNvPr>
          <p:cNvCxnSpPr>
            <a:stCxn id="34" idx="1"/>
          </p:cNvCxnSpPr>
          <p:nvPr/>
        </p:nvCxnSpPr>
        <p:spPr>
          <a:xfrm flipH="1">
            <a:off x="5451688" y="2234550"/>
            <a:ext cx="528432" cy="1816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07FE29-2776-14C8-CCE0-2115C4AAA0F2}"/>
              </a:ext>
            </a:extLst>
          </p:cNvPr>
          <p:cNvCxnSpPr>
            <a:stCxn id="35" idx="1"/>
            <a:endCxn id="25" idx="6"/>
          </p:cNvCxnSpPr>
          <p:nvPr/>
        </p:nvCxnSpPr>
        <p:spPr>
          <a:xfrm flipH="1">
            <a:off x="5545609" y="2803886"/>
            <a:ext cx="879688" cy="114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FC863D-3BFA-D8CC-0846-5DEAE2A06CCA}"/>
              </a:ext>
            </a:extLst>
          </p:cNvPr>
          <p:cNvCxnSpPr>
            <a:stCxn id="36" idx="1"/>
          </p:cNvCxnSpPr>
          <p:nvPr/>
        </p:nvCxnSpPr>
        <p:spPr>
          <a:xfrm flipH="1" flipV="1">
            <a:off x="5451688" y="3218085"/>
            <a:ext cx="528432" cy="1367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0151FA-85F0-C73D-A1CB-AD83ABF36EA0}"/>
              </a:ext>
            </a:extLst>
          </p:cNvPr>
          <p:cNvCxnSpPr>
            <a:stCxn id="37" idx="1"/>
          </p:cNvCxnSpPr>
          <p:nvPr/>
        </p:nvCxnSpPr>
        <p:spPr>
          <a:xfrm flipH="1" flipV="1">
            <a:off x="5128591" y="3588655"/>
            <a:ext cx="407739" cy="3308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B994665-AB0D-43D0-594A-01C6F35C8BBF}"/>
              </a:ext>
            </a:extLst>
          </p:cNvPr>
          <p:cNvCxnSpPr>
            <a:stCxn id="32" idx="0"/>
            <a:endCxn id="25" idx="4"/>
          </p:cNvCxnSpPr>
          <p:nvPr/>
        </p:nvCxnSpPr>
        <p:spPr>
          <a:xfrm flipV="1">
            <a:off x="4572000" y="3762350"/>
            <a:ext cx="0" cy="4676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BC27245-C713-8034-4D00-332C82CE54F1}"/>
              </a:ext>
            </a:extLst>
          </p:cNvPr>
          <p:cNvCxnSpPr>
            <a:stCxn id="31" idx="3"/>
          </p:cNvCxnSpPr>
          <p:nvPr/>
        </p:nvCxnSpPr>
        <p:spPr>
          <a:xfrm flipV="1">
            <a:off x="3607670" y="3588655"/>
            <a:ext cx="375933" cy="3308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3073415-81D9-3879-080B-C7F1C155CFB2}"/>
              </a:ext>
            </a:extLst>
          </p:cNvPr>
          <p:cNvCxnSpPr>
            <a:cxnSpLocks/>
            <a:stCxn id="30" idx="3"/>
          </p:cNvCxnSpPr>
          <p:nvPr/>
        </p:nvCxnSpPr>
        <p:spPr>
          <a:xfrm flipV="1">
            <a:off x="3163880" y="3218085"/>
            <a:ext cx="528433" cy="1490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42FA2F5-1C3F-47C1-6B47-2AEB005C16D9}"/>
              </a:ext>
            </a:extLst>
          </p:cNvPr>
          <p:cNvCxnSpPr>
            <a:stCxn id="29" idx="3"/>
            <a:endCxn id="25" idx="2"/>
          </p:cNvCxnSpPr>
          <p:nvPr/>
        </p:nvCxnSpPr>
        <p:spPr>
          <a:xfrm>
            <a:off x="2718703" y="2808862"/>
            <a:ext cx="879687" cy="64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056BC3E-3BC1-167F-01C3-658D48229D6C}"/>
              </a:ext>
            </a:extLst>
          </p:cNvPr>
          <p:cNvCxnSpPr>
            <a:cxnSpLocks/>
            <a:stCxn id="28" idx="3"/>
          </p:cNvCxnSpPr>
          <p:nvPr/>
        </p:nvCxnSpPr>
        <p:spPr>
          <a:xfrm>
            <a:off x="3163880" y="2250598"/>
            <a:ext cx="528433" cy="199077"/>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CDF5F4A-1E99-13C5-8966-E65052E77E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4518" y="4339760"/>
            <a:ext cx="1400832" cy="248064"/>
          </a:xfrm>
          <a:prstGeom prst="rect">
            <a:avLst/>
          </a:prstGeom>
          <a:noFill/>
          <a:extLst>
            <a:ext uri="{909E8E84-426E-40DD-AFC4-6F175D3DCCD1}">
              <a14:hiddenFill xmlns:a14="http://schemas.microsoft.com/office/drawing/2010/main">
                <a:solidFill>
                  <a:srgbClr val="FFFFFF"/>
                </a:solidFill>
              </a14:hiddenFill>
            </a:ext>
          </a:extLst>
        </p:spPr>
      </p:pic>
      <p:sp>
        <p:nvSpPr>
          <p:cNvPr id="65" name="Google Shape;267;p28">
            <a:extLst>
              <a:ext uri="{FF2B5EF4-FFF2-40B4-BE49-F238E27FC236}">
                <a16:creationId xmlns:a16="http://schemas.microsoft.com/office/drawing/2014/main" id="{17BDB3C7-0198-73FA-12BB-DF2DD06A52E8}"/>
              </a:ext>
            </a:extLst>
          </p:cNvPr>
          <p:cNvSpPr txBox="1">
            <a:spLocks/>
          </p:cNvSpPr>
          <p:nvPr/>
        </p:nvSpPr>
        <p:spPr>
          <a:xfrm>
            <a:off x="229728" y="970284"/>
            <a:ext cx="4385270" cy="31999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rPr>
              <a:t>Prompt Engineering: TIPS</a:t>
            </a:r>
          </a:p>
        </p:txBody>
      </p:sp>
    </p:spTree>
    <p:extLst>
      <p:ext uri="{BB962C8B-B14F-4D97-AF65-F5344CB8AC3E}">
        <p14:creationId xmlns:p14="http://schemas.microsoft.com/office/powerpoint/2010/main" val="19893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anim calcmode="lin" valueType="num">
                                      <p:cBhvr additive="base">
                                        <p:cTn id="35" dur="500" fill="hold"/>
                                        <p:tgtEl>
                                          <p:spTgt spid="62"/>
                                        </p:tgtEl>
                                        <p:attrNameLst>
                                          <p:attrName>ppt_x</p:attrName>
                                        </p:attrNameLst>
                                      </p:cBhvr>
                                      <p:tavLst>
                                        <p:tav tm="0">
                                          <p:val>
                                            <p:strVal val="#ppt_x"/>
                                          </p:val>
                                        </p:tav>
                                        <p:tav tm="100000">
                                          <p:val>
                                            <p:strVal val="#ppt_x"/>
                                          </p:val>
                                        </p:tav>
                                      </p:tavLst>
                                    </p:anim>
                                    <p:anim calcmode="lin" valueType="num">
                                      <p:cBhvr additive="base">
                                        <p:cTn id="36" dur="500" fill="hold"/>
                                        <p:tgtEl>
                                          <p:spTgt spid="6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ppt_x"/>
                                          </p:val>
                                        </p:tav>
                                        <p:tav tm="100000">
                                          <p:val>
                                            <p:strVal val="#ppt_x"/>
                                          </p:val>
                                        </p:tav>
                                      </p:tavLst>
                                    </p:anim>
                                    <p:anim calcmode="lin" valueType="num">
                                      <p:cBhvr additive="base">
                                        <p:cTn id="44" dur="500" fill="hold"/>
                                        <p:tgtEl>
                                          <p:spTgt spid="5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ppt_x"/>
                                          </p:val>
                                        </p:tav>
                                        <p:tav tm="100000">
                                          <p:val>
                                            <p:strVal val="#ppt_x"/>
                                          </p:val>
                                        </p:tav>
                                      </p:tavLst>
                                    </p:anim>
                                    <p:anim calcmode="lin" valueType="num">
                                      <p:cBhvr additive="base">
                                        <p:cTn id="52" dur="500" fill="hold"/>
                                        <p:tgtEl>
                                          <p:spTgt spid="5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ppt_x"/>
                                          </p:val>
                                        </p:tav>
                                        <p:tav tm="100000">
                                          <p:val>
                                            <p:strVal val="#ppt_x"/>
                                          </p:val>
                                        </p:tav>
                                      </p:tavLst>
                                    </p:anim>
                                    <p:anim calcmode="lin" valueType="num">
                                      <p:cBhvr additive="base">
                                        <p:cTn id="56" dur="500" fill="hold"/>
                                        <p:tgtEl>
                                          <p:spTgt spid="5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ppt_x"/>
                                          </p:val>
                                        </p:tav>
                                        <p:tav tm="100000">
                                          <p:val>
                                            <p:strVal val="#ppt_x"/>
                                          </p:val>
                                        </p:tav>
                                      </p:tavLst>
                                    </p:anim>
                                    <p:anim calcmode="lin" valueType="num">
                                      <p:cBhvr additive="base">
                                        <p:cTn id="60" dur="500" fill="hold"/>
                                        <p:tgtEl>
                                          <p:spTgt spid="5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ppt_x"/>
                                          </p:val>
                                        </p:tav>
                                        <p:tav tm="100000">
                                          <p:val>
                                            <p:strVal val="#ppt_x"/>
                                          </p:val>
                                        </p:tav>
                                      </p:tavLst>
                                    </p:anim>
                                    <p:anim calcmode="lin" valueType="num">
                                      <p:cBhvr additive="base">
                                        <p:cTn id="100" dur="500" fill="hold"/>
                                        <p:tgtEl>
                                          <p:spTgt spid="3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additive="base">
                                        <p:cTn id="107" dur="500" fill="hold"/>
                                        <p:tgtEl>
                                          <p:spTgt spid="34"/>
                                        </p:tgtEl>
                                        <p:attrNameLst>
                                          <p:attrName>ppt_x</p:attrName>
                                        </p:attrNameLst>
                                      </p:cBhvr>
                                      <p:tavLst>
                                        <p:tav tm="0">
                                          <p:val>
                                            <p:strVal val="#ppt_x"/>
                                          </p:val>
                                        </p:tav>
                                        <p:tav tm="100000">
                                          <p:val>
                                            <p:strVal val="#ppt_x"/>
                                          </p:val>
                                        </p:tav>
                                      </p:tavLst>
                                    </p:anim>
                                    <p:anim calcmode="lin" valueType="num">
                                      <p:cBhvr additive="base">
                                        <p:cTn id="108" dur="500" fill="hold"/>
                                        <p:tgtEl>
                                          <p:spTgt spid="3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1C14B7D-8F6F-2E74-E4AF-69276BFE7B36}"/>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0A3B902-A9D3-822C-8CDA-6F195933F17D}"/>
              </a:ext>
            </a:extLst>
          </p:cNvPr>
          <p:cNvSpPr txBox="1">
            <a:spLocks/>
          </p:cNvSpPr>
          <p:nvPr/>
        </p:nvSpPr>
        <p:spPr>
          <a:xfrm>
            <a:off x="175022" y="900984"/>
            <a:ext cx="8793955" cy="5505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PROMPT ENGINEERING A MISSION STATEMENT FROM SCRATCH</a:t>
            </a:r>
          </a:p>
        </p:txBody>
      </p:sp>
      <p:sp>
        <p:nvSpPr>
          <p:cNvPr id="3" name="Google Shape;268;p28">
            <a:extLst>
              <a:ext uri="{FF2B5EF4-FFF2-40B4-BE49-F238E27FC236}">
                <a16:creationId xmlns:a16="http://schemas.microsoft.com/office/drawing/2014/main" id="{4D011893-4814-504D-28C1-80E02D473210}"/>
              </a:ext>
            </a:extLst>
          </p:cNvPr>
          <p:cNvSpPr txBox="1">
            <a:spLocks noGrp="1"/>
          </p:cNvSpPr>
          <p:nvPr>
            <p:ph type="body" idx="1"/>
          </p:nvPr>
        </p:nvSpPr>
        <p:spPr>
          <a:xfrm>
            <a:off x="538028" y="1616160"/>
            <a:ext cx="2449382"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400" b="1" dirty="0">
                <a:solidFill>
                  <a:schemeClr val="tx1"/>
                </a:solidFill>
                <a:ea typeface="Roboto" panose="02000000000000000000" pitchFamily="2" charset="0"/>
              </a:rPr>
              <a:t>Purpose &amp; Impact</a:t>
            </a:r>
            <a:br>
              <a:rPr lang="en-US" sz="2400" b="1" dirty="0">
                <a:solidFill>
                  <a:schemeClr val="tx1"/>
                </a:solidFill>
                <a:ea typeface="Roboto" panose="02000000000000000000" pitchFamily="2" charset="0"/>
              </a:rPr>
            </a:br>
            <a:r>
              <a:rPr lang="en-US" sz="1200" dirty="0">
                <a:solidFill>
                  <a:schemeClr val="tx1"/>
                </a:solidFill>
                <a:latin typeface="Roboto" panose="02000000000000000000" pitchFamily="2" charset="0"/>
                <a:ea typeface="Roboto" panose="02000000000000000000" pitchFamily="2" charset="0"/>
              </a:rPr>
              <a:t>Define the organization's central purpose and the impact it seeks to make.</a:t>
            </a:r>
          </a:p>
        </p:txBody>
      </p:sp>
      <p:sp>
        <p:nvSpPr>
          <p:cNvPr id="4" name="Google Shape;269;p28">
            <a:extLst>
              <a:ext uri="{FF2B5EF4-FFF2-40B4-BE49-F238E27FC236}">
                <a16:creationId xmlns:a16="http://schemas.microsoft.com/office/drawing/2014/main" id="{B251D0CE-FD28-9EC7-2C6E-B0635B944306}"/>
              </a:ext>
            </a:extLst>
          </p:cNvPr>
          <p:cNvSpPr txBox="1">
            <a:spLocks/>
          </p:cNvSpPr>
          <p:nvPr/>
        </p:nvSpPr>
        <p:spPr>
          <a:xfrm>
            <a:off x="3347312" y="1590432"/>
            <a:ext cx="244938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Community &amp; Outreach</a:t>
            </a:r>
          </a:p>
          <a:p>
            <a:r>
              <a:rPr lang="en-US" sz="1200" dirty="0">
                <a:solidFill>
                  <a:schemeClr val="tx1"/>
                </a:solidFill>
                <a:latin typeface="Roboto" panose="02000000000000000000" pitchFamily="2" charset="0"/>
                <a:ea typeface="Roboto" panose="02000000000000000000" pitchFamily="2" charset="0"/>
              </a:rPr>
              <a:t>Describe the community served and the approach to outreach and service.</a:t>
            </a:r>
          </a:p>
        </p:txBody>
      </p:sp>
      <p:sp>
        <p:nvSpPr>
          <p:cNvPr id="5" name="Google Shape;270;p28">
            <a:extLst>
              <a:ext uri="{FF2B5EF4-FFF2-40B4-BE49-F238E27FC236}">
                <a16:creationId xmlns:a16="http://schemas.microsoft.com/office/drawing/2014/main" id="{9DA3365E-9150-5541-DA17-8A8971259694}"/>
              </a:ext>
            </a:extLst>
          </p:cNvPr>
          <p:cNvSpPr txBox="1">
            <a:spLocks/>
          </p:cNvSpPr>
          <p:nvPr/>
        </p:nvSpPr>
        <p:spPr>
          <a:xfrm>
            <a:off x="6156598" y="1590432"/>
            <a:ext cx="2449382"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Values &amp; Principles</a:t>
            </a:r>
          </a:p>
          <a:p>
            <a:r>
              <a:rPr lang="en-US" sz="1200" dirty="0">
                <a:solidFill>
                  <a:schemeClr val="tx1"/>
                </a:solidFill>
                <a:latin typeface="Roboto" panose="02000000000000000000" pitchFamily="2" charset="0"/>
                <a:ea typeface="Roboto" panose="02000000000000000000" pitchFamily="2" charset="0"/>
              </a:rPr>
              <a:t>Outline the core ethical considerations and principles that guide the organization's decisions and actions.</a:t>
            </a:r>
          </a:p>
        </p:txBody>
      </p:sp>
      <p:sp>
        <p:nvSpPr>
          <p:cNvPr id="6" name="Google Shape;272;p28">
            <a:extLst>
              <a:ext uri="{FF2B5EF4-FFF2-40B4-BE49-F238E27FC236}">
                <a16:creationId xmlns:a16="http://schemas.microsoft.com/office/drawing/2014/main" id="{D4BE5351-FBD2-6634-E912-D21C5D81F25A}"/>
              </a:ext>
            </a:extLst>
          </p:cNvPr>
          <p:cNvSpPr txBox="1">
            <a:spLocks/>
          </p:cNvSpPr>
          <p:nvPr/>
        </p:nvSpPr>
        <p:spPr>
          <a:xfrm>
            <a:off x="538027" y="3119232"/>
            <a:ext cx="244938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b="1" dirty="0">
                <a:solidFill>
                  <a:schemeClr val="tx1"/>
                </a:solidFill>
                <a:ea typeface="Roboto" panose="02000000000000000000" pitchFamily="2" charset="0"/>
              </a:rPr>
              <a:t>Goals &amp; Aspirations</a:t>
            </a:r>
            <a:br>
              <a:rPr lang="en-US" sz="2400" b="1" dirty="0">
                <a:solidFill>
                  <a:schemeClr val="tx1"/>
                </a:solidFill>
                <a:ea typeface="Roboto" panose="02000000000000000000" pitchFamily="2" charset="0"/>
              </a:rPr>
            </a:br>
            <a:r>
              <a:rPr lang="en-US" sz="1200" dirty="0">
                <a:solidFill>
                  <a:schemeClr val="tx1"/>
                </a:solidFill>
                <a:latin typeface="Roboto" panose="02000000000000000000" pitchFamily="2" charset="0"/>
                <a:ea typeface="Roboto" panose="02000000000000000000" pitchFamily="2" charset="0"/>
              </a:rPr>
              <a:t>Specify both short-term objectives and long-term aspirations of the organization.</a:t>
            </a:r>
          </a:p>
        </p:txBody>
      </p:sp>
      <p:sp>
        <p:nvSpPr>
          <p:cNvPr id="7" name="Google Shape;273;p28">
            <a:extLst>
              <a:ext uri="{FF2B5EF4-FFF2-40B4-BE49-F238E27FC236}">
                <a16:creationId xmlns:a16="http://schemas.microsoft.com/office/drawing/2014/main" id="{43B9A49B-E9CD-AFA5-9027-2DEC33248BEE}"/>
              </a:ext>
            </a:extLst>
          </p:cNvPr>
          <p:cNvSpPr txBox="1">
            <a:spLocks/>
          </p:cNvSpPr>
          <p:nvPr/>
        </p:nvSpPr>
        <p:spPr>
          <a:xfrm>
            <a:off x="3347310" y="3119232"/>
            <a:ext cx="244938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Differentiators</a:t>
            </a:r>
            <a:endParaRPr lang="en-US" b="1" dirty="0">
              <a:solidFill>
                <a:schemeClr val="tx1"/>
              </a:solidFill>
              <a:latin typeface="Bebas Neue" panose="020B0606020202050201" pitchFamily="34" charset="77"/>
              <a:ea typeface="Roboto" panose="02000000000000000000" pitchFamily="2" charset="0"/>
            </a:endParaRPr>
          </a:p>
          <a:p>
            <a:r>
              <a:rPr lang="en-US" sz="1200" dirty="0">
                <a:solidFill>
                  <a:schemeClr val="tx1"/>
                </a:solidFill>
                <a:latin typeface="Roboto" panose="02000000000000000000" pitchFamily="2" charset="0"/>
                <a:ea typeface="Roboto" panose="02000000000000000000" pitchFamily="2" charset="0"/>
              </a:rPr>
              <a:t>Identify what sets the organization apart from others, such as unique methodologies or services.</a:t>
            </a:r>
          </a:p>
        </p:txBody>
      </p:sp>
      <p:sp>
        <p:nvSpPr>
          <p:cNvPr id="8" name="Google Shape;274;p28">
            <a:extLst>
              <a:ext uri="{FF2B5EF4-FFF2-40B4-BE49-F238E27FC236}">
                <a16:creationId xmlns:a16="http://schemas.microsoft.com/office/drawing/2014/main" id="{50EDF559-47D9-2C1E-534D-81F4BD0E0D67}"/>
              </a:ext>
            </a:extLst>
          </p:cNvPr>
          <p:cNvSpPr txBox="1">
            <a:spLocks/>
          </p:cNvSpPr>
          <p:nvPr/>
        </p:nvSpPr>
        <p:spPr>
          <a:xfrm>
            <a:off x="6156590" y="3119232"/>
            <a:ext cx="244938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Cultural &amp; Ethical Stance</a:t>
            </a:r>
          </a:p>
          <a:p>
            <a:r>
              <a:rPr lang="en-US" sz="1200" dirty="0">
                <a:solidFill>
                  <a:schemeClr val="tx1"/>
                </a:solidFill>
                <a:latin typeface="Roboto" panose="02000000000000000000" pitchFamily="2" charset="0"/>
                <a:ea typeface="Roboto" panose="02000000000000000000" pitchFamily="2" charset="0"/>
              </a:rPr>
              <a:t>Express the organization’s stance on important cultural, social, and ethical issues.</a:t>
            </a:r>
          </a:p>
        </p:txBody>
      </p:sp>
    </p:spTree>
    <p:extLst>
      <p:ext uri="{BB962C8B-B14F-4D97-AF65-F5344CB8AC3E}">
        <p14:creationId xmlns:p14="http://schemas.microsoft.com/office/powerpoint/2010/main" val="118205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 calcmode="lin" valueType="num">
                                      <p:cBhvr additive="base">
                                        <p:cTn id="4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P spid="7" grpId="0" build="p"/>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C036C920-0890-ADCB-CC51-8AE0D7D9E047}"/>
            </a:ext>
          </a:extLst>
        </p:cNvPr>
        <p:cNvGrpSpPr/>
        <p:nvPr/>
      </p:nvGrpSpPr>
      <p:grpSpPr>
        <a:xfrm>
          <a:off x="0" y="0"/>
          <a:ext cx="0" cy="0"/>
          <a:chOff x="0" y="0"/>
          <a:chExt cx="0" cy="0"/>
        </a:xfrm>
      </p:grpSpPr>
      <p:pic>
        <p:nvPicPr>
          <p:cNvPr id="3" name="Picture 2" descr="A close-up of a puzzle&#10;&#10;Description automatically generated">
            <a:extLst>
              <a:ext uri="{FF2B5EF4-FFF2-40B4-BE49-F238E27FC236}">
                <a16:creationId xmlns:a16="http://schemas.microsoft.com/office/drawing/2014/main" id="{DB4FE0A8-B2A5-4381-D723-88F6500DA03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97280" y="3259666"/>
            <a:ext cx="8046720" cy="1883833"/>
          </a:xfrm>
          <a:prstGeom prst="rect">
            <a:avLst/>
          </a:prstGeom>
        </p:spPr>
      </p:pic>
      <p:sp>
        <p:nvSpPr>
          <p:cNvPr id="4" name="Google Shape;435;p38">
            <a:extLst>
              <a:ext uri="{FF2B5EF4-FFF2-40B4-BE49-F238E27FC236}">
                <a16:creationId xmlns:a16="http://schemas.microsoft.com/office/drawing/2014/main" id="{B7C3E87B-61F5-612F-7DB7-3CD16B4A55C8}"/>
              </a:ext>
            </a:extLst>
          </p:cNvPr>
          <p:cNvSpPr txBox="1">
            <a:spLocks/>
          </p:cNvSpPr>
          <p:nvPr/>
        </p:nvSpPr>
        <p:spPr>
          <a:xfrm>
            <a:off x="250104" y="1168840"/>
            <a:ext cx="3256421" cy="156640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200" dirty="0">
                <a:ln w="0"/>
                <a:solidFill>
                  <a:schemeClr val="accent2"/>
                </a:solidFill>
                <a:latin typeface="Bebas Neue" panose="020B0606020202050201" pitchFamily="34" charset="77"/>
                <a:ea typeface="Roboto" panose="02000000000000000000" pitchFamily="2" charset="0"/>
              </a:rPr>
              <a:t>Prompt Engineering: Let AI do the heavy lifting! (Lazy method #</a:t>
            </a:r>
            <a:r>
              <a:rPr lang="en-US" sz="3200" dirty="0">
                <a:ln w="0"/>
                <a:solidFill>
                  <a:schemeClr val="tx1"/>
                </a:solidFill>
                <a:latin typeface="Bebas Neue" panose="020B0606020202050201" pitchFamily="34" charset="77"/>
                <a:ea typeface="Roboto" panose="02000000000000000000" pitchFamily="2" charset="0"/>
              </a:rPr>
              <a:t>1</a:t>
            </a:r>
            <a:r>
              <a:rPr lang="en-US" sz="3200" dirty="0">
                <a:ln w="0"/>
                <a:solidFill>
                  <a:schemeClr val="accent2"/>
                </a:solidFill>
                <a:latin typeface="Bebas Neue" panose="020B0606020202050201" pitchFamily="34" charset="77"/>
                <a:ea typeface="Roboto" panose="02000000000000000000" pitchFamily="2" charset="0"/>
              </a:rPr>
              <a:t>)</a:t>
            </a:r>
          </a:p>
        </p:txBody>
      </p:sp>
      <p:pic>
        <p:nvPicPr>
          <p:cNvPr id="5" name="Picture 4" descr="A poster with text and images&#10;&#10;Description automatically generated with medium confidence">
            <a:extLst>
              <a:ext uri="{FF2B5EF4-FFF2-40B4-BE49-F238E27FC236}">
                <a16:creationId xmlns:a16="http://schemas.microsoft.com/office/drawing/2014/main" id="{F4BE6108-BABD-3C35-455F-8FB65F12C9C9}"/>
              </a:ext>
            </a:extLst>
          </p:cNvPr>
          <p:cNvPicPr>
            <a:picLocks noChangeAspect="1"/>
          </p:cNvPicPr>
          <p:nvPr/>
        </p:nvPicPr>
        <p:blipFill>
          <a:blip r:embed="rId4"/>
          <a:stretch>
            <a:fillRect/>
          </a:stretch>
        </p:blipFill>
        <p:spPr>
          <a:xfrm>
            <a:off x="3506525" y="176672"/>
            <a:ext cx="5637475" cy="3082994"/>
          </a:xfrm>
          <a:prstGeom prst="rect">
            <a:avLst/>
          </a:prstGeom>
        </p:spPr>
      </p:pic>
    </p:spTree>
    <p:extLst>
      <p:ext uri="{BB962C8B-B14F-4D97-AF65-F5344CB8AC3E}">
        <p14:creationId xmlns:p14="http://schemas.microsoft.com/office/powerpoint/2010/main" val="376701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D7DBFBF-A960-DED0-40FE-CCC04B049DB8}"/>
            </a:ext>
          </a:extLst>
        </p:cNvPr>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C7D4A111-D1AB-69E9-5C21-535E1E9347AB}"/>
              </a:ext>
            </a:extLst>
          </p:cNvPr>
          <p:cNvPicPr>
            <a:picLocks noChangeAspect="1"/>
          </p:cNvPicPr>
          <p:nvPr/>
        </p:nvPicPr>
        <p:blipFill>
          <a:blip r:embed="rId3"/>
          <a:stretch>
            <a:fillRect/>
          </a:stretch>
        </p:blipFill>
        <p:spPr>
          <a:xfrm>
            <a:off x="1" y="1271612"/>
            <a:ext cx="9140656" cy="3141362"/>
          </a:xfrm>
          <a:prstGeom prst="rect">
            <a:avLst/>
          </a:prstGeom>
        </p:spPr>
      </p:pic>
      <p:sp>
        <p:nvSpPr>
          <p:cNvPr id="38" name="Google Shape;38;p3">
            <a:extLst>
              <a:ext uri="{FF2B5EF4-FFF2-40B4-BE49-F238E27FC236}">
                <a16:creationId xmlns:a16="http://schemas.microsoft.com/office/drawing/2014/main" id="{9DACB22D-28E8-2B17-1906-A5774F638453}"/>
              </a:ext>
            </a:extLst>
          </p:cNvPr>
          <p:cNvSpPr txBox="1">
            <a:spLocks noGrp="1"/>
          </p:cNvSpPr>
          <p:nvPr>
            <p:ph type="body" idx="1"/>
          </p:nvPr>
        </p:nvSpPr>
        <p:spPr>
          <a:xfrm>
            <a:off x="-127222" y="1271612"/>
            <a:ext cx="3148718" cy="2218314"/>
          </a:xfrm>
          <a:prstGeom prst="rect">
            <a:avLst/>
          </a:prstGeom>
          <a:noFill/>
          <a:ln>
            <a:noFill/>
          </a:ln>
        </p:spPr>
        <p:txBody>
          <a:bodyPr spcFirstLastPara="1" wrap="square" lIns="91425" tIns="45700" rIns="91425" bIns="45700" anchor="t" anchorCtr="0">
            <a:noAutofit/>
          </a:bodyPr>
          <a:lstStyle/>
          <a:p>
            <a:pPr marL="342900" indent="-139700">
              <a:spcBef>
                <a:spcPts val="0"/>
              </a:spcBef>
              <a:buSzPts val="3200"/>
              <a:buNone/>
            </a:pPr>
            <a:r>
              <a:rPr lang="en-US" dirty="0">
                <a:solidFill>
                  <a:schemeClr val="bg2"/>
                </a:solidFill>
              </a:rPr>
              <a:t>Mission Statement Advanced Prompt (Lazy Method #</a:t>
            </a:r>
            <a:r>
              <a:rPr lang="en-US" dirty="0">
                <a:solidFill>
                  <a:schemeClr val="tx1"/>
                </a:solidFill>
              </a:rPr>
              <a:t>2</a:t>
            </a:r>
            <a:r>
              <a:rPr lang="en-US" dirty="0">
                <a:solidFill>
                  <a:schemeClr val="bg2"/>
                </a:solidFill>
              </a:rPr>
              <a:t>):</a:t>
            </a:r>
            <a:endParaRPr lang="en-US" dirty="0"/>
          </a:p>
        </p:txBody>
      </p:sp>
    </p:spTree>
    <p:extLst>
      <p:ext uri="{BB962C8B-B14F-4D97-AF65-F5344CB8AC3E}">
        <p14:creationId xmlns:p14="http://schemas.microsoft.com/office/powerpoint/2010/main" val="261958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BC1DC1C-0BFD-9F6E-BED4-839DBA4CCA0C}"/>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519A5E32-933D-B0F1-9233-208BC91EAB05}"/>
              </a:ext>
            </a:extLst>
          </p:cNvPr>
          <p:cNvSpPr txBox="1">
            <a:spLocks/>
          </p:cNvSpPr>
          <p:nvPr/>
        </p:nvSpPr>
        <p:spPr>
          <a:xfrm>
            <a:off x="249144" y="1008866"/>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8 </a:t>
            </a:r>
            <a:r>
              <a:rPr lang="en-US" sz="3200" dirty="0">
                <a:solidFill>
                  <a:schemeClr val="bg2"/>
                </a:solidFill>
                <a:latin typeface="Bebas Neue" panose="020B0606020202050201" pitchFamily="34" charset="77"/>
              </a:rPr>
              <a:t>Types of Engineered prompts</a:t>
            </a:r>
          </a:p>
        </p:txBody>
      </p:sp>
      <p:sp>
        <p:nvSpPr>
          <p:cNvPr id="3" name="Google Shape;268;p28">
            <a:extLst>
              <a:ext uri="{FF2B5EF4-FFF2-40B4-BE49-F238E27FC236}">
                <a16:creationId xmlns:a16="http://schemas.microsoft.com/office/drawing/2014/main" id="{7D5D24E3-5C94-CC7B-26AB-5362F61329A3}"/>
              </a:ext>
            </a:extLst>
          </p:cNvPr>
          <p:cNvSpPr txBox="1">
            <a:spLocks/>
          </p:cNvSpPr>
          <p:nvPr/>
        </p:nvSpPr>
        <p:spPr>
          <a:xfrm>
            <a:off x="326574" y="1684831"/>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Zero-Shot</a:t>
            </a:r>
            <a:br>
              <a:rPr lang="en-US" sz="2000" b="1" dirty="0">
                <a:solidFill>
                  <a:schemeClr val="tx1"/>
                </a:solidFill>
              </a:rPr>
            </a:br>
            <a:r>
              <a:rPr lang="en-US" sz="1200" dirty="0">
                <a:latin typeface="Roboto" panose="02000000000000000000" pitchFamily="2" charset="0"/>
                <a:ea typeface="Roboto" panose="02000000000000000000" pitchFamily="2" charset="0"/>
              </a:rPr>
              <a:t>Generating responses from the AI without any prior examples, relying solely on the prompt.</a:t>
            </a:r>
            <a:endParaRPr lang="en-US"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AD912271-ACC4-26FE-D955-3FC11F1F3E8F}"/>
              </a:ext>
            </a:extLst>
          </p:cNvPr>
          <p:cNvSpPr txBox="1">
            <a:spLocks/>
          </p:cNvSpPr>
          <p:nvPr/>
        </p:nvSpPr>
        <p:spPr>
          <a:xfrm>
            <a:off x="2531874" y="1683405"/>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One-Shot</a:t>
            </a:r>
          </a:p>
          <a:p>
            <a:r>
              <a:rPr lang="en-US" sz="1200" dirty="0">
                <a:solidFill>
                  <a:schemeClr val="tx1"/>
                </a:solidFill>
                <a:latin typeface="Roboto" panose="02000000000000000000" pitchFamily="2" charset="0"/>
                <a:ea typeface="Roboto" panose="02000000000000000000" pitchFamily="2" charset="0"/>
              </a:rPr>
              <a:t>Using a single example within the prompt to guide the AI's response.</a:t>
            </a:r>
          </a:p>
        </p:txBody>
      </p:sp>
      <p:sp>
        <p:nvSpPr>
          <p:cNvPr id="5" name="Google Shape;270;p28">
            <a:extLst>
              <a:ext uri="{FF2B5EF4-FFF2-40B4-BE49-F238E27FC236}">
                <a16:creationId xmlns:a16="http://schemas.microsoft.com/office/drawing/2014/main" id="{EC9DF9BF-AAA0-0092-712D-AAD3CC9488F7}"/>
              </a:ext>
            </a:extLst>
          </p:cNvPr>
          <p:cNvSpPr txBox="1">
            <a:spLocks/>
          </p:cNvSpPr>
          <p:nvPr/>
        </p:nvSpPr>
        <p:spPr>
          <a:xfrm>
            <a:off x="4737173" y="1683405"/>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Few-Shot</a:t>
            </a:r>
          </a:p>
          <a:p>
            <a:r>
              <a:rPr lang="en-US" sz="1200" dirty="0">
                <a:solidFill>
                  <a:schemeClr val="tx1"/>
                </a:solidFill>
                <a:latin typeface="Roboto" panose="02000000000000000000" pitchFamily="2" charset="0"/>
                <a:ea typeface="Roboto" panose="02000000000000000000" pitchFamily="2" charset="0"/>
              </a:rPr>
              <a:t>Incorporating several examples in the prompt to better inform the AI's response pattern.</a:t>
            </a:r>
          </a:p>
        </p:txBody>
      </p:sp>
      <p:sp>
        <p:nvSpPr>
          <p:cNvPr id="13" name="Google Shape;270;p28">
            <a:extLst>
              <a:ext uri="{FF2B5EF4-FFF2-40B4-BE49-F238E27FC236}">
                <a16:creationId xmlns:a16="http://schemas.microsoft.com/office/drawing/2014/main" id="{0254CF55-A461-F058-B5BC-DABCEA1E6C67}"/>
              </a:ext>
            </a:extLst>
          </p:cNvPr>
          <p:cNvSpPr txBox="1">
            <a:spLocks/>
          </p:cNvSpPr>
          <p:nvPr/>
        </p:nvSpPr>
        <p:spPr>
          <a:xfrm>
            <a:off x="6942473" y="1681132"/>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Chain-Of-Thought</a:t>
            </a:r>
          </a:p>
          <a:p>
            <a:r>
              <a:rPr lang="en-US" sz="1200" dirty="0">
                <a:solidFill>
                  <a:schemeClr val="tx1"/>
                </a:solidFill>
                <a:latin typeface="Roboto" panose="02000000000000000000" pitchFamily="2" charset="0"/>
                <a:ea typeface="Roboto" panose="02000000000000000000" pitchFamily="2" charset="0"/>
              </a:rPr>
              <a:t>Encouraging the AI to articulate its reasoning process step-by-step to arrive at a conclusion.</a:t>
            </a:r>
          </a:p>
        </p:txBody>
      </p:sp>
      <p:sp>
        <p:nvSpPr>
          <p:cNvPr id="14" name="Google Shape;268;p28">
            <a:extLst>
              <a:ext uri="{FF2B5EF4-FFF2-40B4-BE49-F238E27FC236}">
                <a16:creationId xmlns:a16="http://schemas.microsoft.com/office/drawing/2014/main" id="{5CA171BE-8F38-5EF5-91E8-AC482F498EE6}"/>
              </a:ext>
            </a:extLst>
          </p:cNvPr>
          <p:cNvSpPr txBox="1">
            <a:spLocks/>
          </p:cNvSpPr>
          <p:nvPr/>
        </p:nvSpPr>
        <p:spPr>
          <a:xfrm>
            <a:off x="326574" y="3161727"/>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Iterative</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Refining and repeating prompts based on previous outputs to improve accuracy and relevance.</a:t>
            </a:r>
          </a:p>
        </p:txBody>
      </p:sp>
      <p:sp>
        <p:nvSpPr>
          <p:cNvPr id="15" name="Google Shape;269;p28">
            <a:extLst>
              <a:ext uri="{FF2B5EF4-FFF2-40B4-BE49-F238E27FC236}">
                <a16:creationId xmlns:a16="http://schemas.microsoft.com/office/drawing/2014/main" id="{6FB977A8-4689-5147-2AB5-C571462DDF6D}"/>
              </a:ext>
            </a:extLst>
          </p:cNvPr>
          <p:cNvSpPr txBox="1">
            <a:spLocks/>
          </p:cNvSpPr>
          <p:nvPr/>
        </p:nvSpPr>
        <p:spPr>
          <a:xfrm>
            <a:off x="2531874" y="3160301"/>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Negative</a:t>
            </a:r>
          </a:p>
          <a:p>
            <a:r>
              <a:rPr lang="en-US" sz="1200" dirty="0">
                <a:solidFill>
                  <a:schemeClr val="tx1"/>
                </a:solidFill>
                <a:latin typeface="Roboto" panose="02000000000000000000" pitchFamily="2" charset="0"/>
                <a:ea typeface="Roboto" panose="02000000000000000000" pitchFamily="2" charset="0"/>
              </a:rPr>
              <a:t>Using examples of what not to do to guide the AI in avoiding certain responses.</a:t>
            </a:r>
          </a:p>
        </p:txBody>
      </p:sp>
      <p:sp>
        <p:nvSpPr>
          <p:cNvPr id="16" name="Google Shape;270;p28">
            <a:extLst>
              <a:ext uri="{FF2B5EF4-FFF2-40B4-BE49-F238E27FC236}">
                <a16:creationId xmlns:a16="http://schemas.microsoft.com/office/drawing/2014/main" id="{2F1B29E0-484E-075F-E426-6BBECF65B377}"/>
              </a:ext>
            </a:extLst>
          </p:cNvPr>
          <p:cNvSpPr txBox="1">
            <a:spLocks/>
          </p:cNvSpPr>
          <p:nvPr/>
        </p:nvSpPr>
        <p:spPr>
          <a:xfrm>
            <a:off x="4737173" y="3160301"/>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Hybrid</a:t>
            </a:r>
          </a:p>
          <a:p>
            <a:r>
              <a:rPr lang="en-US" sz="1200" dirty="0">
                <a:solidFill>
                  <a:schemeClr val="tx1"/>
                </a:solidFill>
                <a:latin typeface="Roboto" panose="02000000000000000000" pitchFamily="2" charset="0"/>
                <a:ea typeface="Roboto" panose="02000000000000000000" pitchFamily="2" charset="0"/>
              </a:rPr>
              <a:t>Combining various prompting techniques to optimize the AI's performance across different tasks.</a:t>
            </a:r>
          </a:p>
        </p:txBody>
      </p:sp>
      <p:sp>
        <p:nvSpPr>
          <p:cNvPr id="17" name="Google Shape;270;p28">
            <a:extLst>
              <a:ext uri="{FF2B5EF4-FFF2-40B4-BE49-F238E27FC236}">
                <a16:creationId xmlns:a16="http://schemas.microsoft.com/office/drawing/2014/main" id="{F8FF6C92-4F5A-4EF7-32CF-EC54B5C36FEE}"/>
              </a:ext>
            </a:extLst>
          </p:cNvPr>
          <p:cNvSpPr txBox="1">
            <a:spLocks/>
          </p:cNvSpPr>
          <p:nvPr/>
        </p:nvSpPr>
        <p:spPr>
          <a:xfrm>
            <a:off x="6942473" y="3158028"/>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Prompt Chaining</a:t>
            </a:r>
          </a:p>
          <a:p>
            <a:r>
              <a:rPr lang="en-US" sz="1200" dirty="0">
                <a:solidFill>
                  <a:schemeClr val="tx1"/>
                </a:solidFill>
                <a:latin typeface="Roboto" panose="02000000000000000000" pitchFamily="2" charset="0"/>
                <a:ea typeface="Roboto" panose="02000000000000000000" pitchFamily="2" charset="0"/>
              </a:rPr>
              <a:t>Linking multiple prompts together to guide the AI through a series of related tasks or thought processes.</a:t>
            </a:r>
          </a:p>
        </p:txBody>
      </p:sp>
    </p:spTree>
    <p:extLst>
      <p:ext uri="{BB962C8B-B14F-4D97-AF65-F5344CB8AC3E}">
        <p14:creationId xmlns:p14="http://schemas.microsoft.com/office/powerpoint/2010/main" val="35905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984A9404-2052-2204-01C4-BFC2D6200D39}"/>
            </a:ext>
          </a:extLst>
        </p:cNvPr>
        <p:cNvGrpSpPr/>
        <p:nvPr/>
      </p:nvGrpSpPr>
      <p:grpSpPr>
        <a:xfrm>
          <a:off x="0" y="0"/>
          <a:ext cx="0" cy="0"/>
          <a:chOff x="0" y="0"/>
          <a:chExt cx="0" cy="0"/>
        </a:xfrm>
      </p:grpSpPr>
      <p:sp>
        <p:nvSpPr>
          <p:cNvPr id="2" name="Google Shape;435;p38">
            <a:extLst>
              <a:ext uri="{FF2B5EF4-FFF2-40B4-BE49-F238E27FC236}">
                <a16:creationId xmlns:a16="http://schemas.microsoft.com/office/drawing/2014/main" id="{CCF5FAA6-B440-414F-1D62-7E681414770E}"/>
              </a:ext>
            </a:extLst>
          </p:cNvPr>
          <p:cNvSpPr txBox="1">
            <a:spLocks/>
          </p:cNvSpPr>
          <p:nvPr/>
        </p:nvSpPr>
        <p:spPr>
          <a:xfrm>
            <a:off x="127427" y="904179"/>
            <a:ext cx="2503150" cy="5334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chemeClr val="accent2"/>
                </a:solidFill>
                <a:latin typeface="Bebas Neue" panose="020B0606020202050201" pitchFamily="34" charset="77"/>
                <a:ea typeface="Roboto" panose="02000000000000000000" pitchFamily="2" charset="0"/>
              </a:rPr>
              <a:t>AGENDA</a:t>
            </a:r>
          </a:p>
        </p:txBody>
      </p:sp>
      <p:sp>
        <p:nvSpPr>
          <p:cNvPr id="3" name="Google Shape;437;p38">
            <a:extLst>
              <a:ext uri="{FF2B5EF4-FFF2-40B4-BE49-F238E27FC236}">
                <a16:creationId xmlns:a16="http://schemas.microsoft.com/office/drawing/2014/main" id="{A51AF048-71BA-8331-784D-F924274C78D2}"/>
              </a:ext>
            </a:extLst>
          </p:cNvPr>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bg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tx1"/>
              </a:solidFill>
              <a:latin typeface="Roboto" panose="02000000000000000000" pitchFamily="2" charset="0"/>
              <a:ea typeface="Roboto" panose="02000000000000000000" pitchFamily="2" charset="0"/>
              <a:cs typeface="Calibri"/>
              <a:sym typeface="Calibri"/>
            </a:endParaRPr>
          </a:p>
        </p:txBody>
      </p:sp>
      <p:sp>
        <p:nvSpPr>
          <p:cNvPr id="4" name="Google Shape;438;p38">
            <a:extLst>
              <a:ext uri="{FF2B5EF4-FFF2-40B4-BE49-F238E27FC236}">
                <a16:creationId xmlns:a16="http://schemas.microsoft.com/office/drawing/2014/main" id="{DD5DC673-CCFC-D066-C332-550FD9F115AF}"/>
              </a:ext>
            </a:extLst>
          </p:cNvPr>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tx1"/>
              </a:solidFill>
              <a:latin typeface="Roboto" panose="02000000000000000000" pitchFamily="2" charset="0"/>
              <a:ea typeface="Roboto" panose="02000000000000000000" pitchFamily="2" charset="0"/>
              <a:cs typeface="Calibri"/>
              <a:sym typeface="Calibri"/>
            </a:endParaRPr>
          </a:p>
        </p:txBody>
      </p:sp>
      <p:grpSp>
        <p:nvGrpSpPr>
          <p:cNvPr id="5" name="Google Shape;439;p38">
            <a:extLst>
              <a:ext uri="{FF2B5EF4-FFF2-40B4-BE49-F238E27FC236}">
                <a16:creationId xmlns:a16="http://schemas.microsoft.com/office/drawing/2014/main" id="{22061A7E-8447-290E-2D07-3A7CF2C5CBF8}"/>
              </a:ext>
            </a:extLst>
          </p:cNvPr>
          <p:cNvGrpSpPr/>
          <p:nvPr/>
        </p:nvGrpSpPr>
        <p:grpSpPr>
          <a:xfrm>
            <a:off x="1786339" y="1703401"/>
            <a:ext cx="473400" cy="473400"/>
            <a:chOff x="1786339" y="1703401"/>
            <a:chExt cx="473400" cy="473400"/>
          </a:xfrm>
        </p:grpSpPr>
        <p:sp>
          <p:nvSpPr>
            <p:cNvPr id="6" name="Google Shape;440;p38">
              <a:extLst>
                <a:ext uri="{FF2B5EF4-FFF2-40B4-BE49-F238E27FC236}">
                  <a16:creationId xmlns:a16="http://schemas.microsoft.com/office/drawing/2014/main" id="{897E73EE-37ED-580E-AEC8-EA19A198F891}"/>
                </a:ext>
              </a:extLst>
            </p:cNvPr>
            <p:cNvSpPr/>
            <p:nvPr/>
          </p:nvSpPr>
          <p:spPr>
            <a:xfrm rot="8100000">
              <a:off x="1855667" y="1772729"/>
              <a:ext cx="334744" cy="334744"/>
            </a:xfrm>
            <a:prstGeom prst="teardrop">
              <a:avLst>
                <a:gd name="adj" fmla="val 10000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7" name="Google Shape;441;p38">
              <a:extLst>
                <a:ext uri="{FF2B5EF4-FFF2-40B4-BE49-F238E27FC236}">
                  <a16:creationId xmlns:a16="http://schemas.microsoft.com/office/drawing/2014/main" id="{E9645900-77CB-0C8A-49DB-61B75E6A0B74}"/>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1</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8" name="Google Shape;442;p38">
            <a:extLst>
              <a:ext uri="{FF2B5EF4-FFF2-40B4-BE49-F238E27FC236}">
                <a16:creationId xmlns:a16="http://schemas.microsoft.com/office/drawing/2014/main" id="{B38E842B-D41F-2FED-081F-BAD141C0E086}"/>
              </a:ext>
            </a:extLst>
          </p:cNvPr>
          <p:cNvGrpSpPr/>
          <p:nvPr/>
        </p:nvGrpSpPr>
        <p:grpSpPr>
          <a:xfrm>
            <a:off x="3814414" y="1703401"/>
            <a:ext cx="473400" cy="473400"/>
            <a:chOff x="3814414" y="1703401"/>
            <a:chExt cx="473400" cy="473400"/>
          </a:xfrm>
        </p:grpSpPr>
        <p:sp>
          <p:nvSpPr>
            <p:cNvPr id="9" name="Google Shape;443;p38">
              <a:extLst>
                <a:ext uri="{FF2B5EF4-FFF2-40B4-BE49-F238E27FC236}">
                  <a16:creationId xmlns:a16="http://schemas.microsoft.com/office/drawing/2014/main" id="{3DF02284-A924-59A3-534B-390672789AEA}"/>
                </a:ext>
              </a:extLst>
            </p:cNvPr>
            <p:cNvSpPr/>
            <p:nvPr/>
          </p:nvSpPr>
          <p:spPr>
            <a:xfrm rot="8100000">
              <a:off x="3883742" y="1772729"/>
              <a:ext cx="334744" cy="334744"/>
            </a:xfrm>
            <a:prstGeom prst="teardrop">
              <a:avLst>
                <a:gd name="adj" fmla="val 100000"/>
              </a:avLst>
            </a:pr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0" name="Google Shape;444;p38">
              <a:extLst>
                <a:ext uri="{FF2B5EF4-FFF2-40B4-BE49-F238E27FC236}">
                  <a16:creationId xmlns:a16="http://schemas.microsoft.com/office/drawing/2014/main" id="{3F26F44B-501A-09C1-56CA-1FC28CC9FAD3}"/>
                </a:ext>
              </a:extLst>
            </p:cNvPr>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3</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1" name="Google Shape;445;p38">
            <a:extLst>
              <a:ext uri="{FF2B5EF4-FFF2-40B4-BE49-F238E27FC236}">
                <a16:creationId xmlns:a16="http://schemas.microsoft.com/office/drawing/2014/main" id="{B383FA3F-3782-C856-6CFF-14541191F074}"/>
              </a:ext>
            </a:extLst>
          </p:cNvPr>
          <p:cNvGrpSpPr/>
          <p:nvPr/>
        </p:nvGrpSpPr>
        <p:grpSpPr>
          <a:xfrm>
            <a:off x="5842489" y="1703401"/>
            <a:ext cx="473400" cy="473400"/>
            <a:chOff x="5842489" y="1703401"/>
            <a:chExt cx="473400" cy="473400"/>
          </a:xfrm>
        </p:grpSpPr>
        <p:sp>
          <p:nvSpPr>
            <p:cNvPr id="12" name="Google Shape;446;p38">
              <a:extLst>
                <a:ext uri="{FF2B5EF4-FFF2-40B4-BE49-F238E27FC236}">
                  <a16:creationId xmlns:a16="http://schemas.microsoft.com/office/drawing/2014/main" id="{A4DC3598-C3CA-2317-9DB6-22C19B9751EB}"/>
                </a:ext>
              </a:extLst>
            </p:cNvPr>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3" name="Google Shape;447;p38">
              <a:extLst>
                <a:ext uri="{FF2B5EF4-FFF2-40B4-BE49-F238E27FC236}">
                  <a16:creationId xmlns:a16="http://schemas.microsoft.com/office/drawing/2014/main" id="{0C812133-2647-05E3-BAF2-EB69B297DDC0}"/>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5</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4" name="Google Shape;448;p38">
            <a:extLst>
              <a:ext uri="{FF2B5EF4-FFF2-40B4-BE49-F238E27FC236}">
                <a16:creationId xmlns:a16="http://schemas.microsoft.com/office/drawing/2014/main" id="{7C943B72-6C4A-773A-4912-4D8AFA2E6772}"/>
              </a:ext>
            </a:extLst>
          </p:cNvPr>
          <p:cNvGrpSpPr/>
          <p:nvPr/>
        </p:nvGrpSpPr>
        <p:grpSpPr>
          <a:xfrm>
            <a:off x="6880814" y="3576300"/>
            <a:ext cx="473400" cy="473400"/>
            <a:chOff x="6880814" y="3576300"/>
            <a:chExt cx="473400" cy="473400"/>
          </a:xfrm>
        </p:grpSpPr>
        <p:sp>
          <p:nvSpPr>
            <p:cNvPr id="15" name="Google Shape;449;p38">
              <a:extLst>
                <a:ext uri="{FF2B5EF4-FFF2-40B4-BE49-F238E27FC236}">
                  <a16:creationId xmlns:a16="http://schemas.microsoft.com/office/drawing/2014/main" id="{92454415-25A1-30C7-BAEF-638F84A892AA}"/>
                </a:ext>
              </a:extLst>
            </p:cNvPr>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6" name="Google Shape;450;p38">
              <a:extLst>
                <a:ext uri="{FF2B5EF4-FFF2-40B4-BE49-F238E27FC236}">
                  <a16:creationId xmlns:a16="http://schemas.microsoft.com/office/drawing/2014/main" id="{7EF67724-324A-F358-C7C4-B35A450B75C4}"/>
                </a:ext>
              </a:extLst>
            </p:cNvPr>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6</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7" name="Google Shape;451;p38">
            <a:extLst>
              <a:ext uri="{FF2B5EF4-FFF2-40B4-BE49-F238E27FC236}">
                <a16:creationId xmlns:a16="http://schemas.microsoft.com/office/drawing/2014/main" id="{483A249B-B7EC-C7E6-AF1D-91DBFEAEB67F}"/>
              </a:ext>
            </a:extLst>
          </p:cNvPr>
          <p:cNvGrpSpPr/>
          <p:nvPr/>
        </p:nvGrpSpPr>
        <p:grpSpPr>
          <a:xfrm>
            <a:off x="4852739" y="3576300"/>
            <a:ext cx="473400" cy="473400"/>
            <a:chOff x="4852739" y="3576300"/>
            <a:chExt cx="473400" cy="473400"/>
          </a:xfrm>
        </p:grpSpPr>
        <p:sp>
          <p:nvSpPr>
            <p:cNvPr id="18" name="Google Shape;452;p38">
              <a:extLst>
                <a:ext uri="{FF2B5EF4-FFF2-40B4-BE49-F238E27FC236}">
                  <a16:creationId xmlns:a16="http://schemas.microsoft.com/office/drawing/2014/main" id="{F419CA2F-A6D0-C967-DAC2-3C47471758F9}"/>
                </a:ext>
              </a:extLst>
            </p:cNvPr>
            <p:cNvSpPr/>
            <p:nvPr/>
          </p:nvSpPr>
          <p:spPr>
            <a:xfrm rot="-2700000">
              <a:off x="4922067" y="3645628"/>
              <a:ext cx="334744" cy="334744"/>
            </a:xfrm>
            <a:prstGeom prst="teardrop">
              <a:avLst>
                <a:gd name="adj" fmla="val 10000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9" name="Google Shape;453;p38">
              <a:extLst>
                <a:ext uri="{FF2B5EF4-FFF2-40B4-BE49-F238E27FC236}">
                  <a16:creationId xmlns:a16="http://schemas.microsoft.com/office/drawing/2014/main" id="{CC692109-63B4-5B3D-A4EE-A2A44E8A42EF}"/>
                </a:ext>
              </a:extLst>
            </p:cNvPr>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4</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20" name="Google Shape;454;p38">
            <a:extLst>
              <a:ext uri="{FF2B5EF4-FFF2-40B4-BE49-F238E27FC236}">
                <a16:creationId xmlns:a16="http://schemas.microsoft.com/office/drawing/2014/main" id="{7584A405-4B3F-F53D-AF01-2D1DE6A47B1F}"/>
              </a:ext>
            </a:extLst>
          </p:cNvPr>
          <p:cNvGrpSpPr/>
          <p:nvPr/>
        </p:nvGrpSpPr>
        <p:grpSpPr>
          <a:xfrm>
            <a:off x="2824664" y="3576300"/>
            <a:ext cx="473400" cy="473400"/>
            <a:chOff x="2824664" y="3576300"/>
            <a:chExt cx="473400" cy="473400"/>
          </a:xfrm>
        </p:grpSpPr>
        <p:sp>
          <p:nvSpPr>
            <p:cNvPr id="21" name="Google Shape;455;p38">
              <a:extLst>
                <a:ext uri="{FF2B5EF4-FFF2-40B4-BE49-F238E27FC236}">
                  <a16:creationId xmlns:a16="http://schemas.microsoft.com/office/drawing/2014/main" id="{3EC9FA4A-8DB5-635F-A73D-A78284ED3872}"/>
                </a:ext>
              </a:extLst>
            </p:cNvPr>
            <p:cNvSpPr/>
            <p:nvPr/>
          </p:nvSpPr>
          <p:spPr>
            <a:xfrm rot="-2700000">
              <a:off x="2893992" y="3645628"/>
              <a:ext cx="334744" cy="334744"/>
            </a:xfrm>
            <a:prstGeom prst="teardrop">
              <a:avLst>
                <a:gd name="adj" fmla="val 100000"/>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22" name="Google Shape;456;p38">
              <a:extLst>
                <a:ext uri="{FF2B5EF4-FFF2-40B4-BE49-F238E27FC236}">
                  <a16:creationId xmlns:a16="http://schemas.microsoft.com/office/drawing/2014/main" id="{325E2C60-4569-20B0-C338-CD4578F17386}"/>
                </a:ext>
              </a:extLst>
            </p:cNvPr>
            <p:cNvSpPr/>
            <p:nvPr/>
          </p:nvSpPr>
          <p:spPr>
            <a:xfrm flipH="1">
              <a:off x="2994314" y="3752502"/>
              <a:ext cx="134100" cy="134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2</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23" name="Google Shape;457;p38">
            <a:extLst>
              <a:ext uri="{FF2B5EF4-FFF2-40B4-BE49-F238E27FC236}">
                <a16:creationId xmlns:a16="http://schemas.microsoft.com/office/drawing/2014/main" id="{55269BED-738E-DCEB-A923-06BC1BF4037A}"/>
              </a:ext>
            </a:extLst>
          </p:cNvPr>
          <p:cNvSpPr txBox="1"/>
          <p:nvPr/>
        </p:nvSpPr>
        <p:spPr>
          <a:xfrm>
            <a:off x="330595" y="1438990"/>
            <a:ext cx="1522644" cy="799198"/>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Early Build</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Gaither’s Journey from Code to Compassion</a:t>
            </a:r>
          </a:p>
        </p:txBody>
      </p:sp>
      <p:sp>
        <p:nvSpPr>
          <p:cNvPr id="24" name="Google Shape;458;p38">
            <a:extLst>
              <a:ext uri="{FF2B5EF4-FFF2-40B4-BE49-F238E27FC236}">
                <a16:creationId xmlns:a16="http://schemas.microsoft.com/office/drawing/2014/main" id="{5A08FB53-861B-CFBC-C237-C32CF1CC6F5B}"/>
              </a:ext>
            </a:extLst>
          </p:cNvPr>
          <p:cNvSpPr txBox="1"/>
          <p:nvPr/>
        </p:nvSpPr>
        <p:spPr>
          <a:xfrm>
            <a:off x="3407914" y="966645"/>
            <a:ext cx="1286400" cy="72272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RISE of AI</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Assistant, Not Overlord</a:t>
            </a:r>
          </a:p>
        </p:txBody>
      </p:sp>
      <p:sp>
        <p:nvSpPr>
          <p:cNvPr id="25" name="Google Shape;459;p38">
            <a:extLst>
              <a:ext uri="{FF2B5EF4-FFF2-40B4-BE49-F238E27FC236}">
                <a16:creationId xmlns:a16="http://schemas.microsoft.com/office/drawing/2014/main" id="{F34DC7FD-2AFD-E7DE-8DF7-0897AA5DE354}"/>
              </a:ext>
            </a:extLst>
          </p:cNvPr>
          <p:cNvSpPr txBox="1"/>
          <p:nvPr/>
        </p:nvSpPr>
        <p:spPr>
          <a:xfrm>
            <a:off x="5204912" y="909861"/>
            <a:ext cx="1748554" cy="79919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BAD</a:t>
            </a:r>
            <a:b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Pitfalls and Challenges with Existing AI</a:t>
            </a:r>
          </a:p>
        </p:txBody>
      </p:sp>
      <p:sp>
        <p:nvSpPr>
          <p:cNvPr id="26" name="Google Shape;460;p38">
            <a:extLst>
              <a:ext uri="{FF2B5EF4-FFF2-40B4-BE49-F238E27FC236}">
                <a16:creationId xmlns:a16="http://schemas.microsoft.com/office/drawing/2014/main" id="{1D3366F5-5BF1-1017-E422-811204B3B87A}"/>
              </a:ext>
            </a:extLst>
          </p:cNvPr>
          <p:cNvSpPr txBox="1"/>
          <p:nvPr/>
        </p:nvSpPr>
        <p:spPr>
          <a:xfrm>
            <a:off x="2090090" y="4062804"/>
            <a:ext cx="1893974" cy="89629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Stretched to the Limit</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The Strain on Social Services</a:t>
            </a:r>
          </a:p>
        </p:txBody>
      </p:sp>
      <p:sp>
        <p:nvSpPr>
          <p:cNvPr id="27" name="Google Shape;461;p38">
            <a:extLst>
              <a:ext uri="{FF2B5EF4-FFF2-40B4-BE49-F238E27FC236}">
                <a16:creationId xmlns:a16="http://schemas.microsoft.com/office/drawing/2014/main" id="{E15E2AEF-C0C8-16C2-840E-BF67122AD6FB}"/>
              </a:ext>
            </a:extLst>
          </p:cNvPr>
          <p:cNvSpPr txBox="1"/>
          <p:nvPr/>
        </p:nvSpPr>
        <p:spPr>
          <a:xfrm>
            <a:off x="4142452" y="4063600"/>
            <a:ext cx="1893974" cy="81309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GOOD</a:t>
            </a:r>
            <a:b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Revolutionizing Resource Management</a:t>
            </a:r>
          </a:p>
        </p:txBody>
      </p:sp>
      <p:sp>
        <p:nvSpPr>
          <p:cNvPr id="28" name="Google Shape;462;p38">
            <a:extLst>
              <a:ext uri="{FF2B5EF4-FFF2-40B4-BE49-F238E27FC236}">
                <a16:creationId xmlns:a16="http://schemas.microsoft.com/office/drawing/2014/main" id="{F19D6982-0FEB-C625-F151-330A49ED4D1A}"/>
              </a:ext>
            </a:extLst>
          </p:cNvPr>
          <p:cNvSpPr txBox="1"/>
          <p:nvPr/>
        </p:nvSpPr>
        <p:spPr>
          <a:xfrm>
            <a:off x="6474314" y="4063600"/>
            <a:ext cx="1286400" cy="813098"/>
          </a:xfrm>
          <a:prstGeom prst="rect">
            <a:avLst/>
          </a:prstGeom>
          <a:noFill/>
          <a:ln>
            <a:noFill/>
          </a:ln>
        </p:spPr>
        <p:txBody>
          <a:bodyPr spcFirstLastPara="1" wrap="square" lIns="0" tIns="0" rIns="0" bIns="0" anchor="t" anchorCtr="0">
            <a:noAutofit/>
          </a:bodyPr>
          <a:lstStyle/>
          <a:p>
            <a:pPr algn="ct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UGLY</a:t>
            </a:r>
            <a:b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When Good AI Goes Wrong</a:t>
            </a:r>
            <a:endParaRPr sz="1200"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nvGrpSpPr>
          <p:cNvPr id="29" name="Google Shape;445;p38">
            <a:extLst>
              <a:ext uri="{FF2B5EF4-FFF2-40B4-BE49-F238E27FC236}">
                <a16:creationId xmlns:a16="http://schemas.microsoft.com/office/drawing/2014/main" id="{33A416C1-08FD-82A3-03B1-43A7AC275C9F}"/>
              </a:ext>
            </a:extLst>
          </p:cNvPr>
          <p:cNvGrpSpPr/>
          <p:nvPr/>
        </p:nvGrpSpPr>
        <p:grpSpPr>
          <a:xfrm>
            <a:off x="8277043" y="1703401"/>
            <a:ext cx="473400" cy="473400"/>
            <a:chOff x="5842489" y="1703401"/>
            <a:chExt cx="473400" cy="473400"/>
          </a:xfrm>
        </p:grpSpPr>
        <p:sp>
          <p:nvSpPr>
            <p:cNvPr id="30" name="Google Shape;446;p38">
              <a:extLst>
                <a:ext uri="{FF2B5EF4-FFF2-40B4-BE49-F238E27FC236}">
                  <a16:creationId xmlns:a16="http://schemas.microsoft.com/office/drawing/2014/main" id="{83F64063-302F-4700-1833-529CA135230B}"/>
                </a:ext>
              </a:extLst>
            </p:cNvPr>
            <p:cNvSpPr/>
            <p:nvPr/>
          </p:nvSpPr>
          <p:spPr>
            <a:xfrm rot="8100000">
              <a:off x="5911817"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31" name="Google Shape;447;p38">
              <a:extLst>
                <a:ext uri="{FF2B5EF4-FFF2-40B4-BE49-F238E27FC236}">
                  <a16:creationId xmlns:a16="http://schemas.microsoft.com/office/drawing/2014/main" id="{6362E9B1-59B0-AA65-3C46-E37F8DB46BB7}"/>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7</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32" name="Google Shape;459;p38">
            <a:extLst>
              <a:ext uri="{FF2B5EF4-FFF2-40B4-BE49-F238E27FC236}">
                <a16:creationId xmlns:a16="http://schemas.microsoft.com/office/drawing/2014/main" id="{44431232-5D03-F50A-2C24-4BB06DF21AAB}"/>
              </a:ext>
            </a:extLst>
          </p:cNvPr>
          <p:cNvSpPr txBox="1"/>
          <p:nvPr/>
        </p:nvSpPr>
        <p:spPr>
          <a:xfrm>
            <a:off x="7870564" y="966645"/>
            <a:ext cx="1286400" cy="72285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End </a:t>
            </a:r>
            <a:r>
              <a:rPr lang="en" sz="1200" dirty="0">
                <a:solidFill>
                  <a:schemeClr val="tx1"/>
                </a:solidFill>
                <a:latin typeface="Roboto" panose="02000000000000000000" pitchFamily="2" charset="0"/>
                <a:ea typeface="Roboto" panose="02000000000000000000" pitchFamily="2" charset="0"/>
                <a:cs typeface="IBM Plex Sans Condensed"/>
                <a:sym typeface="IBM Plex Sans Condensed"/>
              </a:rPr>
              <a:t>Questions/Thank You/Contact</a:t>
            </a:r>
            <a:endParaRPr sz="1200"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nvGrpSpPr>
          <p:cNvPr id="33" name="Google Shape;454;p38">
            <a:extLst>
              <a:ext uri="{FF2B5EF4-FFF2-40B4-BE49-F238E27FC236}">
                <a16:creationId xmlns:a16="http://schemas.microsoft.com/office/drawing/2014/main" id="{5D918C53-A0E7-BDBB-0795-CE6AA9928AD3}"/>
              </a:ext>
            </a:extLst>
          </p:cNvPr>
          <p:cNvGrpSpPr/>
          <p:nvPr/>
        </p:nvGrpSpPr>
        <p:grpSpPr>
          <a:xfrm>
            <a:off x="638161" y="3576298"/>
            <a:ext cx="473400" cy="473400"/>
            <a:chOff x="2824664" y="3576300"/>
            <a:chExt cx="473400" cy="473400"/>
          </a:xfrm>
        </p:grpSpPr>
        <p:sp>
          <p:nvSpPr>
            <p:cNvPr id="34" name="Google Shape;455;p38">
              <a:extLst>
                <a:ext uri="{FF2B5EF4-FFF2-40B4-BE49-F238E27FC236}">
                  <a16:creationId xmlns:a16="http://schemas.microsoft.com/office/drawing/2014/main" id="{298A8C03-6368-55F2-CBD1-580ED75722B0}"/>
                </a:ext>
              </a:extLst>
            </p:cNvPr>
            <p:cNvSpPr/>
            <p:nvPr/>
          </p:nvSpPr>
          <p:spPr>
            <a:xfrm rot="-2700000">
              <a:off x="2893992" y="3645628"/>
              <a:ext cx="334744" cy="334744"/>
            </a:xfrm>
            <a:prstGeom prst="teardrop">
              <a:avLst>
                <a:gd name="adj" fmla="val 100000"/>
              </a:avLst>
            </a:prstGeom>
            <a:solidFill>
              <a:schemeClr val="tx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35" name="Google Shape;456;p38">
              <a:extLst>
                <a:ext uri="{FF2B5EF4-FFF2-40B4-BE49-F238E27FC236}">
                  <a16:creationId xmlns:a16="http://schemas.microsoft.com/office/drawing/2014/main" id="{6DB525CF-8113-2F19-C112-C9D844A76C49}"/>
                </a:ext>
              </a:extLst>
            </p:cNvPr>
            <p:cNvSpPr/>
            <p:nvPr/>
          </p:nvSpPr>
          <p:spPr>
            <a:xfrm flipH="1">
              <a:off x="2994314" y="3752502"/>
              <a:ext cx="134100" cy="134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0</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36" name="Google Shape;460;p38">
            <a:extLst>
              <a:ext uri="{FF2B5EF4-FFF2-40B4-BE49-F238E27FC236}">
                <a16:creationId xmlns:a16="http://schemas.microsoft.com/office/drawing/2014/main" id="{E80E3F5F-C9CF-CAE7-B21F-54A21EC3B51B}"/>
              </a:ext>
            </a:extLst>
          </p:cNvPr>
          <p:cNvSpPr txBox="1"/>
          <p:nvPr/>
        </p:nvSpPr>
        <p:spPr>
          <a:xfrm>
            <a:off x="73235" y="4063597"/>
            <a:ext cx="1554675" cy="47340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WELCOME</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(YOU ARE HERE)</a:t>
            </a:r>
          </a:p>
        </p:txBody>
      </p:sp>
    </p:spTree>
    <p:custDataLst>
      <p:tags r:id="rId1"/>
    </p:custDataLst>
    <p:extLst>
      <p:ext uri="{BB962C8B-B14F-4D97-AF65-F5344CB8AC3E}">
        <p14:creationId xmlns:p14="http://schemas.microsoft.com/office/powerpoint/2010/main" val="56155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0-#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0-#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1+#ppt_w/2"/>
                                          </p:val>
                                        </p:tav>
                                        <p:tav tm="100000">
                                          <p:val>
                                            <p:strVal val="#ppt_x"/>
                                          </p:val>
                                        </p:tav>
                                      </p:tavLst>
                                    </p:anim>
                                    <p:anim calcmode="lin" valueType="num">
                                      <p:cBhvr additive="base">
                                        <p:cTn id="72" dur="500" fill="hold"/>
                                        <p:tgtEl>
                                          <p:spTgt spid="2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1+#ppt_w/2"/>
                                          </p:val>
                                        </p:tav>
                                        <p:tav tm="100000">
                                          <p:val>
                                            <p:strVal val="#ppt_x"/>
                                          </p:val>
                                        </p:tav>
                                      </p:tavLst>
                                    </p:anim>
                                    <p:anim calcmode="lin" valueType="num">
                                      <p:cBhvr additive="base">
                                        <p:cTn id="76"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3" grpId="0"/>
      <p:bldP spid="24" grpId="0"/>
      <p:bldP spid="25" grpId="0"/>
      <p:bldP spid="26" grpId="0"/>
      <p:bldP spid="27" grpId="0"/>
      <p:bldP spid="28" grpId="0"/>
      <p:bldP spid="32"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3DB2D07-BA94-8475-DF6A-B579A61A4120}"/>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96AE8AB8-B95D-3482-09FD-B74C317F0988}"/>
              </a:ext>
            </a:extLst>
          </p:cNvPr>
          <p:cNvSpPr txBox="1">
            <a:spLocks/>
          </p:cNvSpPr>
          <p:nvPr/>
        </p:nvSpPr>
        <p:spPr>
          <a:xfrm>
            <a:off x="156011" y="842091"/>
            <a:ext cx="809898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15 </a:t>
            </a:r>
            <a:r>
              <a:rPr lang="en-US" sz="3200" dirty="0">
                <a:solidFill>
                  <a:schemeClr val="bg2"/>
                </a:solidFill>
                <a:latin typeface="Bebas Neue" panose="020B0606020202050201" pitchFamily="34" charset="77"/>
              </a:rPr>
              <a:t>WAYS TO improve your interactions with AI </a:t>
            </a:r>
          </a:p>
        </p:txBody>
      </p:sp>
      <p:sp>
        <p:nvSpPr>
          <p:cNvPr id="3" name="Google Shape;268;p28">
            <a:extLst>
              <a:ext uri="{FF2B5EF4-FFF2-40B4-BE49-F238E27FC236}">
                <a16:creationId xmlns:a16="http://schemas.microsoft.com/office/drawing/2014/main" id="{B4F435A8-3A65-463A-0133-08B5C5999EA4}"/>
              </a:ext>
            </a:extLst>
          </p:cNvPr>
          <p:cNvSpPr txBox="1">
            <a:spLocks/>
          </p:cNvSpPr>
          <p:nvPr/>
        </p:nvSpPr>
        <p:spPr>
          <a:xfrm>
            <a:off x="295088" y="960625"/>
            <a:ext cx="8848912" cy="3574950"/>
          </a:xfrm>
          <a:prstGeom prst="rect">
            <a:avLst/>
          </a:prstGeom>
          <a:noFill/>
          <a:ln>
            <a:noFill/>
          </a:ln>
        </p:spPr>
        <p:txBody>
          <a:bodyPr spcFirstLastPara="1" wrap="square" lIns="0" tIns="0" rIns="0" bIns="0" numCol="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4000"/>
              </a:lnSpc>
              <a:spcBef>
                <a:spcPts val="0"/>
              </a:spcBef>
              <a:buClr>
                <a:schemeClr val="bg2"/>
              </a:buClr>
              <a:buNone/>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r>
              <a:rPr lang="en-US" sz="2000" b="1" dirty="0">
                <a:solidFill>
                  <a:schemeClr val="tx1"/>
                </a:solidFill>
              </a:rPr>
              <a:t>Be specific</a:t>
            </a:r>
            <a:br>
              <a:rPr lang="en-US" sz="2000" b="1" dirty="0">
                <a:solidFill>
                  <a:schemeClr val="tx1"/>
                </a:solidFill>
              </a:rPr>
            </a:br>
            <a:r>
              <a:rPr lang="en-US" sz="1200" dirty="0">
                <a:latin typeface="Roboto" panose="02000000000000000000" pitchFamily="2" charset="0"/>
                <a:ea typeface="Roboto" panose="02000000000000000000" pitchFamily="2" charset="0"/>
              </a:rPr>
              <a:t>Clear questions yield better answers</a:t>
            </a:r>
          </a:p>
          <a:p>
            <a:pPr marL="228600" indent="-228600">
              <a:lnSpc>
                <a:spcPct val="114000"/>
              </a:lnSpc>
              <a:spcBef>
                <a:spcPts val="0"/>
              </a:spcBef>
              <a:buClr>
                <a:schemeClr val="bg2"/>
              </a:buClr>
              <a:buFont typeface="Arial"/>
              <a:buAutoNum type="arabicPeriod"/>
            </a:pPr>
            <a:r>
              <a:rPr lang="en-US" sz="2000" b="1" dirty="0">
                <a:solidFill>
                  <a:schemeClr val="tx1"/>
                </a:solidFill>
              </a:rPr>
              <a:t>Use keywords</a:t>
            </a:r>
            <a:br>
              <a:rPr lang="en-US" sz="2000" b="1" dirty="0">
                <a:solidFill>
                  <a:schemeClr val="tx1"/>
                </a:solidFill>
              </a:rPr>
            </a:br>
            <a:r>
              <a:rPr lang="en-US" sz="1200" dirty="0">
                <a:latin typeface="Roboto" panose="02000000000000000000" pitchFamily="2" charset="0"/>
                <a:ea typeface="Roboto" panose="02000000000000000000" pitchFamily="2" charset="0"/>
              </a:rPr>
              <a:t>Highlight key terms to direct AI’s focus</a:t>
            </a:r>
          </a:p>
          <a:p>
            <a:pPr marL="228600" indent="-228600">
              <a:lnSpc>
                <a:spcPct val="114000"/>
              </a:lnSpc>
              <a:spcBef>
                <a:spcPts val="0"/>
              </a:spcBef>
              <a:buClr>
                <a:schemeClr val="bg2"/>
              </a:buClr>
              <a:buFont typeface="Arial"/>
              <a:buAutoNum type="arabicPeriod"/>
            </a:pPr>
            <a:r>
              <a:rPr lang="en-US" sz="2000" b="1" dirty="0">
                <a:solidFill>
                  <a:schemeClr val="tx1"/>
                </a:solidFill>
              </a:rPr>
              <a:t>Break it down</a:t>
            </a:r>
            <a:br>
              <a:rPr lang="en-US" sz="2000" b="1" dirty="0">
                <a:solidFill>
                  <a:schemeClr val="tx1"/>
                </a:solidFill>
              </a:rPr>
            </a:br>
            <a:r>
              <a:rPr lang="en-US" sz="1200" dirty="0">
                <a:latin typeface="Roboto" panose="02000000000000000000" pitchFamily="2" charset="0"/>
                <a:ea typeface="Roboto" panose="02000000000000000000" pitchFamily="2" charset="0"/>
              </a:rPr>
              <a:t>Simplify complex inquires into smaller part</a:t>
            </a:r>
          </a:p>
          <a:p>
            <a:pPr marL="228600" indent="-228600">
              <a:lnSpc>
                <a:spcPct val="114000"/>
              </a:lnSpc>
              <a:spcBef>
                <a:spcPts val="0"/>
              </a:spcBef>
              <a:buClr>
                <a:schemeClr val="bg2"/>
              </a:buClr>
              <a:buFont typeface="Arial"/>
              <a:buAutoNum type="arabicPeriod"/>
            </a:pPr>
            <a:r>
              <a:rPr lang="en-US" sz="2000" b="1" dirty="0">
                <a:solidFill>
                  <a:schemeClr val="tx1"/>
                </a:solidFill>
              </a:rPr>
              <a:t>Summarize documents</a:t>
            </a:r>
            <a:br>
              <a:rPr lang="en-US" sz="2000" b="1" dirty="0">
                <a:solidFill>
                  <a:schemeClr val="tx1"/>
                </a:solidFill>
              </a:rPr>
            </a:br>
            <a:r>
              <a:rPr lang="en-US" sz="1200" dirty="0">
                <a:latin typeface="Roboto" panose="02000000000000000000" pitchFamily="2" charset="0"/>
                <a:ea typeface="Roboto" panose="02000000000000000000" pitchFamily="2" charset="0"/>
              </a:rPr>
              <a:t>Request quick summaries for lengthy texts</a:t>
            </a:r>
          </a:p>
          <a:p>
            <a:pPr marL="228600" indent="-228600">
              <a:lnSpc>
                <a:spcPct val="114000"/>
              </a:lnSpc>
              <a:spcBef>
                <a:spcPts val="0"/>
              </a:spcBef>
              <a:buClr>
                <a:schemeClr val="bg2"/>
              </a:buClr>
              <a:buFont typeface="Arial"/>
              <a:buAutoNum type="arabicPeriod"/>
            </a:pPr>
            <a:r>
              <a:rPr lang="en-US" sz="2000" b="1" dirty="0">
                <a:solidFill>
                  <a:schemeClr val="tx1"/>
                </a:solidFill>
              </a:rPr>
              <a:t>Iterate and refine</a:t>
            </a:r>
            <a:br>
              <a:rPr lang="en-US" sz="2000" b="1" dirty="0">
                <a:solidFill>
                  <a:schemeClr val="tx1"/>
                </a:solidFill>
              </a:rPr>
            </a:br>
            <a:r>
              <a:rPr lang="en-US" sz="1200" dirty="0">
                <a:latin typeface="Roboto" panose="02000000000000000000" pitchFamily="2" charset="0"/>
                <a:ea typeface="Roboto" panose="02000000000000000000" pitchFamily="2" charset="0"/>
              </a:rPr>
              <a:t>Adjust your prompts based on AI responses</a:t>
            </a:r>
            <a:br>
              <a:rPr lang="en-US" sz="1200" dirty="0">
                <a:latin typeface="Roboto" panose="02000000000000000000" pitchFamily="2" charset="0"/>
                <a:ea typeface="Roboto" panose="02000000000000000000" pitchFamily="2" charset="0"/>
              </a:rPr>
            </a:br>
            <a:endParaRPr lang="en-US" sz="1200" dirty="0">
              <a:latin typeface="Roboto" panose="02000000000000000000" pitchFamily="2" charset="0"/>
              <a:ea typeface="Roboto" panose="02000000000000000000" pitchFamily="2" charset="0"/>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r>
              <a:rPr lang="en-US" sz="2000" b="1" dirty="0">
                <a:solidFill>
                  <a:schemeClr val="tx1"/>
                </a:solidFill>
              </a:rPr>
              <a:t>Combine techniques</a:t>
            </a:r>
            <a:br>
              <a:rPr lang="en-US" sz="2000" b="1" dirty="0">
                <a:solidFill>
                  <a:schemeClr val="tx1"/>
                </a:solidFill>
              </a:rPr>
            </a:br>
            <a:r>
              <a:rPr lang="en-US" sz="1200" dirty="0">
                <a:latin typeface="Roboto" panose="02000000000000000000" pitchFamily="2" charset="0"/>
                <a:ea typeface="Roboto" panose="02000000000000000000" pitchFamily="2" charset="0"/>
              </a:rPr>
              <a:t>Employ various prompting strategies</a:t>
            </a:r>
          </a:p>
          <a:p>
            <a:pPr marL="228600" indent="-228600">
              <a:lnSpc>
                <a:spcPct val="114000"/>
              </a:lnSpc>
              <a:spcBef>
                <a:spcPts val="0"/>
              </a:spcBef>
              <a:buClr>
                <a:schemeClr val="bg2"/>
              </a:buClr>
              <a:buFont typeface="Arial"/>
              <a:buAutoNum type="arabicPeriod"/>
            </a:pPr>
            <a:r>
              <a:rPr lang="en-US" sz="2000" b="1" dirty="0">
                <a:solidFill>
                  <a:schemeClr val="tx1"/>
                </a:solidFill>
              </a:rPr>
              <a:t>Set limits</a:t>
            </a:r>
            <a:br>
              <a:rPr lang="en-US" sz="2000" b="1" dirty="0">
                <a:solidFill>
                  <a:schemeClr val="tx1"/>
                </a:solidFill>
              </a:rPr>
            </a:br>
            <a:r>
              <a:rPr lang="en-US" sz="1200" dirty="0">
                <a:latin typeface="Roboto" panose="02000000000000000000" pitchFamily="2" charset="0"/>
                <a:ea typeface="Roboto" panose="02000000000000000000" pitchFamily="2" charset="0"/>
              </a:rPr>
              <a:t>Specify desired and undesired elements</a:t>
            </a:r>
          </a:p>
          <a:p>
            <a:pPr marL="228600" indent="-228600">
              <a:lnSpc>
                <a:spcPct val="114000"/>
              </a:lnSpc>
              <a:spcBef>
                <a:spcPts val="0"/>
              </a:spcBef>
              <a:buClr>
                <a:schemeClr val="bg2"/>
              </a:buClr>
              <a:buFont typeface="Arial"/>
              <a:buAutoNum type="arabicPeriod"/>
            </a:pPr>
            <a:r>
              <a:rPr lang="en-US" sz="2000" b="1" dirty="0">
                <a:solidFill>
                  <a:schemeClr val="tx1"/>
                </a:solidFill>
              </a:rPr>
              <a:t>Use templates</a:t>
            </a:r>
            <a:br>
              <a:rPr lang="en-US" sz="2000" b="1" dirty="0">
                <a:solidFill>
                  <a:schemeClr val="tx1"/>
                </a:solidFill>
              </a:rPr>
            </a:br>
            <a:r>
              <a:rPr lang="en-US" sz="1200" dirty="0">
                <a:latin typeface="Roboto" panose="02000000000000000000" pitchFamily="2" charset="0"/>
                <a:ea typeface="Roboto" panose="02000000000000000000" pitchFamily="2" charset="0"/>
              </a:rPr>
              <a:t>Guide AI with structured prompts</a:t>
            </a:r>
          </a:p>
          <a:p>
            <a:pPr marL="228600" indent="-228600">
              <a:lnSpc>
                <a:spcPct val="114000"/>
              </a:lnSpc>
              <a:spcBef>
                <a:spcPts val="0"/>
              </a:spcBef>
              <a:buClr>
                <a:schemeClr val="bg2"/>
              </a:buClr>
              <a:buFont typeface="Arial"/>
              <a:buAutoNum type="arabicPeriod"/>
            </a:pPr>
            <a:r>
              <a:rPr lang="en-US" sz="2000" b="1" dirty="0">
                <a:solidFill>
                  <a:schemeClr val="tx1"/>
                </a:solidFill>
              </a:rPr>
              <a:t>Be polite</a:t>
            </a:r>
            <a:br>
              <a:rPr lang="en-US" sz="2000" b="1" dirty="0">
                <a:solidFill>
                  <a:schemeClr val="tx1"/>
                </a:solidFill>
              </a:rPr>
            </a:br>
            <a:r>
              <a:rPr lang="en-US" sz="1200" dirty="0">
                <a:latin typeface="Roboto" panose="02000000000000000000" pitchFamily="2" charset="0"/>
                <a:ea typeface="Roboto" panose="02000000000000000000" pitchFamily="2" charset="0"/>
              </a:rPr>
              <a:t>Please and Thank You ”motivates” AI</a:t>
            </a:r>
          </a:p>
          <a:p>
            <a:pPr marL="228600" indent="-228600">
              <a:lnSpc>
                <a:spcPct val="114000"/>
              </a:lnSpc>
              <a:spcBef>
                <a:spcPts val="0"/>
              </a:spcBef>
              <a:buClr>
                <a:schemeClr val="bg2"/>
              </a:buClr>
              <a:buFont typeface="Arial"/>
              <a:buAutoNum type="arabicPeriod"/>
            </a:pPr>
            <a:endParaRPr lang="en-US" sz="1200" dirty="0">
              <a:latin typeface="Roboto" panose="02000000000000000000" pitchFamily="2" charset="0"/>
              <a:ea typeface="Roboto" panose="02000000000000000000" pitchFamily="2" charset="0"/>
            </a:endParaRPr>
          </a:p>
          <a:p>
            <a:pPr marL="228600" indent="-228600">
              <a:lnSpc>
                <a:spcPct val="114000"/>
              </a:lnSpc>
              <a:spcBef>
                <a:spcPts val="0"/>
              </a:spcBef>
              <a:buClr>
                <a:schemeClr val="bg2"/>
              </a:buClr>
              <a:buFont typeface="Arial"/>
              <a:buAutoNum type="arabicPeriod"/>
            </a:pPr>
            <a:r>
              <a:rPr lang="en-US" sz="2000" b="1" dirty="0">
                <a:solidFill>
                  <a:schemeClr val="tx1"/>
                </a:solidFill>
              </a:rPr>
              <a:t> Express urgency</a:t>
            </a:r>
            <a:br>
              <a:rPr lang="en-US" sz="2000" b="1" dirty="0">
                <a:solidFill>
                  <a:schemeClr val="tx1"/>
                </a:solidFill>
              </a:rPr>
            </a:br>
            <a:r>
              <a:rPr lang="en-US" sz="1200" dirty="0">
                <a:latin typeface="Roboto" panose="02000000000000000000" pitchFamily="2" charset="0"/>
                <a:ea typeface="Roboto" panose="02000000000000000000" pitchFamily="2" charset="0"/>
              </a:rPr>
              <a:t>Under pressure AI produces better results</a:t>
            </a: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endParaRPr lang="en-US" sz="2000" b="1" dirty="0">
              <a:solidFill>
                <a:schemeClr val="tx1"/>
              </a:solidFill>
            </a:endParaRPr>
          </a:p>
          <a:p>
            <a:pPr marL="228600" indent="-228600">
              <a:lnSpc>
                <a:spcPct val="114000"/>
              </a:lnSpc>
              <a:spcBef>
                <a:spcPts val="0"/>
              </a:spcBef>
              <a:buClr>
                <a:schemeClr val="bg2"/>
              </a:buClr>
              <a:buFont typeface="Arial"/>
              <a:buAutoNum type="arabicPeriod"/>
            </a:pPr>
            <a:r>
              <a:rPr lang="en-US" sz="2000" b="1" dirty="0">
                <a:solidFill>
                  <a:schemeClr val="tx1"/>
                </a:solidFill>
              </a:rPr>
              <a:t> Leverage Multiple AIs</a:t>
            </a:r>
            <a:br>
              <a:rPr lang="en-US" sz="2000" b="1" dirty="0">
                <a:solidFill>
                  <a:schemeClr val="tx1"/>
                </a:solidFill>
              </a:rPr>
            </a:br>
            <a:r>
              <a:rPr lang="en-US" sz="1200" dirty="0">
                <a:latin typeface="Roboto" panose="02000000000000000000" pitchFamily="2" charset="0"/>
                <a:ea typeface="Roboto" panose="02000000000000000000" pitchFamily="2" charset="0"/>
              </a:rPr>
              <a:t>Utilize different AI tools for specific needs</a:t>
            </a:r>
          </a:p>
          <a:p>
            <a:pPr marL="228600" indent="-228600">
              <a:lnSpc>
                <a:spcPct val="114000"/>
              </a:lnSpc>
              <a:spcBef>
                <a:spcPts val="0"/>
              </a:spcBef>
              <a:buClr>
                <a:schemeClr val="bg2"/>
              </a:buClr>
              <a:buFont typeface="Arial"/>
              <a:buAutoNum type="arabicPeriod"/>
            </a:pPr>
            <a:r>
              <a:rPr lang="en-US" sz="2000" b="1" dirty="0">
                <a:solidFill>
                  <a:schemeClr val="tx1"/>
                </a:solidFill>
              </a:rPr>
              <a:t> Cross-verify</a:t>
            </a:r>
            <a:br>
              <a:rPr lang="en-US" sz="2000" b="1" dirty="0">
                <a:solidFill>
                  <a:schemeClr val="tx1"/>
                </a:solidFill>
              </a:rPr>
            </a:br>
            <a:r>
              <a:rPr lang="en-US" sz="1200" dirty="0">
                <a:latin typeface="Roboto" panose="02000000000000000000" pitchFamily="2" charset="0"/>
                <a:ea typeface="Roboto" panose="02000000000000000000" pitchFamily="2" charset="0"/>
              </a:rPr>
              <a:t>Check AI’s answers against other sources</a:t>
            </a:r>
          </a:p>
          <a:p>
            <a:pPr marL="228600" indent="-228600">
              <a:lnSpc>
                <a:spcPct val="114000"/>
              </a:lnSpc>
              <a:spcBef>
                <a:spcPts val="0"/>
              </a:spcBef>
              <a:buClr>
                <a:schemeClr val="bg2"/>
              </a:buClr>
              <a:buFont typeface="Arial"/>
              <a:buAutoNum type="arabicPeriod"/>
            </a:pPr>
            <a:r>
              <a:rPr lang="en-US" sz="2000" b="1" dirty="0">
                <a:solidFill>
                  <a:schemeClr val="tx1"/>
                </a:solidFill>
              </a:rPr>
              <a:t> Request examples</a:t>
            </a:r>
            <a:br>
              <a:rPr lang="en-US" sz="2000" b="1" dirty="0">
                <a:solidFill>
                  <a:schemeClr val="tx1"/>
                </a:solidFill>
              </a:rPr>
            </a:br>
            <a:r>
              <a:rPr lang="en-US" sz="1200" dirty="0">
                <a:latin typeface="Roboto" panose="02000000000000000000" pitchFamily="2" charset="0"/>
                <a:ea typeface="Roboto" panose="02000000000000000000" pitchFamily="2" charset="0"/>
              </a:rPr>
              <a:t>Ask for illustrations for clarity</a:t>
            </a:r>
          </a:p>
          <a:p>
            <a:pPr marL="228600" indent="-228600">
              <a:lnSpc>
                <a:spcPct val="114000"/>
              </a:lnSpc>
              <a:spcBef>
                <a:spcPts val="0"/>
              </a:spcBef>
              <a:buClr>
                <a:schemeClr val="bg2"/>
              </a:buClr>
              <a:buFont typeface="Arial"/>
              <a:buAutoNum type="arabicPeriod"/>
            </a:pPr>
            <a:r>
              <a:rPr lang="en-US" sz="2000" b="1" dirty="0">
                <a:solidFill>
                  <a:schemeClr val="tx1"/>
                </a:solidFill>
              </a:rPr>
              <a:t> Direct Commands</a:t>
            </a:r>
            <a:br>
              <a:rPr lang="en-US" sz="2000" b="1" dirty="0">
                <a:solidFill>
                  <a:schemeClr val="tx1"/>
                </a:solidFill>
              </a:rPr>
            </a:br>
            <a:r>
              <a:rPr lang="en-US" sz="1200" dirty="0">
                <a:latin typeface="Roboto" panose="02000000000000000000" pitchFamily="2" charset="0"/>
                <a:ea typeface="Roboto" panose="02000000000000000000" pitchFamily="2" charset="0"/>
              </a:rPr>
              <a:t>Use straightforward instructions</a:t>
            </a:r>
          </a:p>
          <a:p>
            <a:pPr marL="228600" indent="-228600">
              <a:lnSpc>
                <a:spcPct val="114000"/>
              </a:lnSpc>
              <a:spcBef>
                <a:spcPts val="0"/>
              </a:spcBef>
              <a:buClr>
                <a:schemeClr val="bg2"/>
              </a:buClr>
              <a:buFont typeface="Arial"/>
              <a:buAutoNum type="arabicPeriod"/>
            </a:pPr>
            <a:r>
              <a:rPr lang="en-US" sz="2000" b="1" dirty="0">
                <a:solidFill>
                  <a:schemeClr val="tx1"/>
                </a:solidFill>
              </a:rPr>
              <a:t> Time Management</a:t>
            </a:r>
            <a:br>
              <a:rPr lang="en-US" sz="2000" b="1" dirty="0">
                <a:solidFill>
                  <a:schemeClr val="tx1"/>
                </a:solidFill>
              </a:rPr>
            </a:br>
            <a:r>
              <a:rPr lang="en-US" sz="1200" dirty="0">
                <a:latin typeface="Roboto" panose="02000000000000000000" pitchFamily="2" charset="0"/>
                <a:ea typeface="Roboto" panose="02000000000000000000" pitchFamily="2" charset="0"/>
              </a:rPr>
              <a:t>Keep interactions concise to maintain AI focus</a:t>
            </a:r>
          </a:p>
          <a:p>
            <a:pPr marL="0" indent="0">
              <a:lnSpc>
                <a:spcPct val="114000"/>
              </a:lnSpc>
              <a:spcBef>
                <a:spcPts val="0"/>
              </a:spcBef>
              <a:buClr>
                <a:schemeClr val="bg2"/>
              </a:buClr>
              <a:buNone/>
            </a:pPr>
            <a:endParaRPr lang="en-US" sz="1200" dirty="0">
              <a:latin typeface="Roboto" panose="02000000000000000000" pitchFamily="2" charset="0"/>
              <a:ea typeface="Roboto" panose="02000000000000000000" pitchFamily="2" charset="0"/>
            </a:endParaRPr>
          </a:p>
          <a:p>
            <a:pPr marL="0" indent="0">
              <a:lnSpc>
                <a:spcPct val="114000"/>
              </a:lnSpc>
              <a:spcBef>
                <a:spcPts val="0"/>
              </a:spcBef>
              <a:buClr>
                <a:schemeClr val="bg2"/>
              </a:buClr>
              <a:buNone/>
            </a:pPr>
            <a:endParaRPr lang="en-US" sz="1200" dirty="0">
              <a:solidFill>
                <a:schemeClr val="tx1"/>
              </a:solidFill>
              <a:latin typeface="Roboto" panose="02000000000000000000" pitchFamily="2" charset="0"/>
              <a:ea typeface="Roboto" panose="02000000000000000000" pitchFamily="2" charset="0"/>
            </a:endParaRPr>
          </a:p>
          <a:p>
            <a:pPr marL="228600" indent="-228600">
              <a:lnSpc>
                <a:spcPct val="114000"/>
              </a:lnSpc>
              <a:spcBef>
                <a:spcPts val="0"/>
              </a:spcBef>
              <a:buClr>
                <a:schemeClr val="bg2"/>
              </a:buClr>
              <a:buFont typeface="Arial"/>
              <a:buAutoNum type="arabicPeriod"/>
            </a:pPr>
            <a:endParaRPr lang="en-US" sz="1200" dirty="0">
              <a:solidFill>
                <a:schemeClr val="tx1"/>
              </a:solidFill>
              <a:latin typeface="Roboto" panose="02000000000000000000" pitchFamily="2" charset="0"/>
              <a:ea typeface="Roboto" panose="02000000000000000000" pitchFamily="2" charset="0"/>
            </a:endParaRPr>
          </a:p>
          <a:p>
            <a:pPr marL="228600" indent="-228600">
              <a:lnSpc>
                <a:spcPct val="114000"/>
              </a:lnSpc>
              <a:spcBef>
                <a:spcPts val="0"/>
              </a:spcBef>
              <a:buClr>
                <a:schemeClr val="bg2"/>
              </a:buClr>
              <a:buAutoNum type="arabicPeriod"/>
            </a:pPr>
            <a:endParaRPr lang="en-US" sz="12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6736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F795755-65A2-BA06-F477-610960972C98}"/>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6EB56418-0139-D567-9F92-3C4C5EE63C83}"/>
              </a:ext>
            </a:extLst>
          </p:cNvPr>
          <p:cNvSpPr txBox="1">
            <a:spLocks/>
          </p:cNvSpPr>
          <p:nvPr/>
        </p:nvSpPr>
        <p:spPr>
          <a:xfrm>
            <a:off x="749915" y="1155446"/>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AI: THE BAD</a:t>
            </a:r>
          </a:p>
          <a:p>
            <a:r>
              <a:rPr lang="en-US" sz="5400" dirty="0">
                <a:ln w="0"/>
                <a:solidFill>
                  <a:schemeClr val="bg2"/>
                </a:solidFill>
                <a:latin typeface="Bebas Neue" panose="020B0606020202050201" pitchFamily="34" charset="77"/>
              </a:rPr>
              <a:t>(</a:t>
            </a:r>
            <a:r>
              <a:rPr lang="en-US" sz="5400" dirty="0">
                <a:ln w="0"/>
                <a:solidFill>
                  <a:schemeClr val="tx1"/>
                </a:solidFill>
                <a:latin typeface="Bebas Neue" panose="020B0606020202050201" pitchFamily="34" charset="77"/>
              </a:rPr>
              <a:t>When things go wrong</a:t>
            </a:r>
            <a:r>
              <a:rPr lang="en-US" sz="5400" dirty="0">
                <a:ln w="0"/>
                <a:solidFill>
                  <a:schemeClr val="bg2"/>
                </a:solidFill>
                <a:latin typeface="Bebas Neue" panose="020B0606020202050201" pitchFamily="34" charset="77"/>
              </a:rPr>
              <a:t>)</a:t>
            </a:r>
            <a:endParaRPr lang="en-US" sz="5400" dirty="0">
              <a:solidFill>
                <a:schemeClr val="bg2"/>
              </a:solidFill>
              <a:latin typeface="Bebas Neue" panose="020B0606020202050201" pitchFamily="34" charset="77"/>
            </a:endParaRPr>
          </a:p>
        </p:txBody>
      </p:sp>
      <p:sp>
        <p:nvSpPr>
          <p:cNvPr id="4" name="Google Shape;82;p14">
            <a:extLst>
              <a:ext uri="{FF2B5EF4-FFF2-40B4-BE49-F238E27FC236}">
                <a16:creationId xmlns:a16="http://schemas.microsoft.com/office/drawing/2014/main" id="{2022FA34-D076-DDE7-4564-65D344220AC6}"/>
              </a:ext>
            </a:extLst>
          </p:cNvPr>
          <p:cNvSpPr txBox="1">
            <a:spLocks/>
          </p:cNvSpPr>
          <p:nvPr/>
        </p:nvSpPr>
        <p:spPr>
          <a:xfrm>
            <a:off x="749915" y="3682069"/>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Pitfalls, mistakes, and limitations</a:t>
            </a:r>
          </a:p>
        </p:txBody>
      </p:sp>
      <p:grpSp>
        <p:nvGrpSpPr>
          <p:cNvPr id="9" name="Group 8">
            <a:extLst>
              <a:ext uri="{FF2B5EF4-FFF2-40B4-BE49-F238E27FC236}">
                <a16:creationId xmlns:a16="http://schemas.microsoft.com/office/drawing/2014/main" id="{D19A1753-5792-84C6-F7AF-7F63433C8783}"/>
              </a:ext>
            </a:extLst>
          </p:cNvPr>
          <p:cNvGrpSpPr/>
          <p:nvPr/>
        </p:nvGrpSpPr>
        <p:grpSpPr>
          <a:xfrm>
            <a:off x="6394976" y="925694"/>
            <a:ext cx="1328929" cy="1193436"/>
            <a:chOff x="6068972" y="1084024"/>
            <a:chExt cx="1328929" cy="1193436"/>
          </a:xfrm>
        </p:grpSpPr>
        <p:pic>
          <p:nvPicPr>
            <p:cNvPr id="2" name="Google Shape;79;p14">
              <a:extLst>
                <a:ext uri="{FF2B5EF4-FFF2-40B4-BE49-F238E27FC236}">
                  <a16:creationId xmlns:a16="http://schemas.microsoft.com/office/drawing/2014/main" id="{186A8134-BCA4-C8AA-4891-A974F0792207}"/>
                </a:ext>
              </a:extLst>
            </p:cNvPr>
            <p:cNvPicPr preferRelativeResize="0"/>
            <p:nvPr/>
          </p:nvPicPr>
          <p:blipFill>
            <a:blip r:embed="rId3">
              <a:alphaModFix/>
            </a:blip>
            <a:stretch>
              <a:fillRect/>
            </a:stretch>
          </p:blipFill>
          <p:spPr>
            <a:xfrm>
              <a:off x="6068972" y="1084024"/>
              <a:ext cx="1328929" cy="1193436"/>
            </a:xfrm>
            <a:prstGeom prst="rect">
              <a:avLst/>
            </a:prstGeom>
            <a:noFill/>
            <a:ln>
              <a:noFill/>
            </a:ln>
          </p:spPr>
        </p:pic>
        <p:sp>
          <p:nvSpPr>
            <p:cNvPr id="5" name="Google Shape;83;p14">
              <a:extLst>
                <a:ext uri="{FF2B5EF4-FFF2-40B4-BE49-F238E27FC236}">
                  <a16:creationId xmlns:a16="http://schemas.microsoft.com/office/drawing/2014/main" id="{A0281BDD-D921-BE2B-1429-04CBCDBAD21D}"/>
                </a:ext>
              </a:extLst>
            </p:cNvPr>
            <p:cNvSpPr/>
            <p:nvPr/>
          </p:nvSpPr>
          <p:spPr>
            <a:xfrm>
              <a:off x="6578902" y="1286579"/>
              <a:ext cx="223747" cy="621776"/>
            </a:xfrm>
            <a:prstGeom prst="rect">
              <a:avLst/>
            </a:prstGeom>
          </p:spPr>
          <p:txBody>
            <a:bodyPr>
              <a:prstTxWarp prst="textPlain">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5</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grpSp>
      <p:pic>
        <p:nvPicPr>
          <p:cNvPr id="8" name="Google Shape;356;p33">
            <a:extLst>
              <a:ext uri="{FF2B5EF4-FFF2-40B4-BE49-F238E27FC236}">
                <a16:creationId xmlns:a16="http://schemas.microsoft.com/office/drawing/2014/main" id="{69E7EAB7-2628-C0CE-12B8-549FC85F88DC}"/>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94413" y="1286579"/>
            <a:ext cx="2904825" cy="3705499"/>
          </a:xfrm>
          <a:prstGeom prst="rect">
            <a:avLst/>
          </a:prstGeom>
          <a:noFill/>
          <a:ln>
            <a:noFill/>
          </a:ln>
        </p:spPr>
      </p:pic>
    </p:spTree>
    <p:extLst>
      <p:ext uri="{BB962C8B-B14F-4D97-AF65-F5344CB8AC3E}">
        <p14:creationId xmlns:p14="http://schemas.microsoft.com/office/powerpoint/2010/main" val="12899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E53E3DB0-FBF2-767C-B4E3-F7D1DB057907}"/>
            </a:ext>
          </a:extLst>
        </p:cNvPr>
        <p:cNvGrpSpPr/>
        <p:nvPr/>
      </p:nvGrpSpPr>
      <p:grpSpPr>
        <a:xfrm>
          <a:off x="0" y="0"/>
          <a:ext cx="0" cy="0"/>
          <a:chOff x="0" y="0"/>
          <a:chExt cx="0" cy="0"/>
        </a:xfrm>
      </p:grpSpPr>
      <p:pic>
        <p:nvPicPr>
          <p:cNvPr id="2" name="Google Shape;689;p47">
            <a:extLst>
              <a:ext uri="{FF2B5EF4-FFF2-40B4-BE49-F238E27FC236}">
                <a16:creationId xmlns:a16="http://schemas.microsoft.com/office/drawing/2014/main" id="{7E2F281C-18A2-E82B-43D1-A187EC190CF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31"/>
          <a:stretch/>
        </p:blipFill>
        <p:spPr>
          <a:xfrm flipH="1">
            <a:off x="-3957" y="1507738"/>
            <a:ext cx="1813078" cy="3635762"/>
          </a:xfrm>
          <a:prstGeom prst="rect">
            <a:avLst/>
          </a:prstGeom>
          <a:noFill/>
          <a:ln>
            <a:noFill/>
          </a:ln>
        </p:spPr>
      </p:pic>
      <p:sp>
        <p:nvSpPr>
          <p:cNvPr id="3" name="Google Shape;267;p28">
            <a:extLst>
              <a:ext uri="{FF2B5EF4-FFF2-40B4-BE49-F238E27FC236}">
                <a16:creationId xmlns:a16="http://schemas.microsoft.com/office/drawing/2014/main" id="{EA3A7E40-F5E7-0747-B44B-48273F8CADDB}"/>
              </a:ext>
            </a:extLst>
          </p:cNvPr>
          <p:cNvSpPr txBox="1">
            <a:spLocks/>
          </p:cNvSpPr>
          <p:nvPr/>
        </p:nvSpPr>
        <p:spPr>
          <a:xfrm>
            <a:off x="2531823" y="979562"/>
            <a:ext cx="6612177"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PITFALLS TO AVOID WHEN USING AI</a:t>
            </a:r>
          </a:p>
        </p:txBody>
      </p:sp>
      <p:sp>
        <p:nvSpPr>
          <p:cNvPr id="5" name="Google Shape;268;p28">
            <a:extLst>
              <a:ext uri="{FF2B5EF4-FFF2-40B4-BE49-F238E27FC236}">
                <a16:creationId xmlns:a16="http://schemas.microsoft.com/office/drawing/2014/main" id="{13221555-0CA7-4A3D-BF62-CB31900F9F86}"/>
              </a:ext>
            </a:extLst>
          </p:cNvPr>
          <p:cNvSpPr txBox="1">
            <a:spLocks/>
          </p:cNvSpPr>
          <p:nvPr/>
        </p:nvSpPr>
        <p:spPr>
          <a:xfrm>
            <a:off x="4317049" y="1636328"/>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sz="1600" dirty="0">
                <a:latin typeface="Bebas Neue" panose="020B0606020202050201" pitchFamily="34" charset="77"/>
              </a:rPr>
              <a:t>Repetition</a:t>
            </a:r>
          </a:p>
          <a:p>
            <a:pPr marL="228600" indent="-228600">
              <a:buClr>
                <a:schemeClr val="bg2"/>
              </a:buClr>
              <a:buSzPct val="100000"/>
              <a:buFont typeface="+mj-lt"/>
              <a:buAutoNum type="arabicPeriod" startAt="11"/>
            </a:pPr>
            <a:r>
              <a:rPr lang="en-US" sz="1600" dirty="0">
                <a:latin typeface="Bebas Neue" panose="020B0606020202050201" pitchFamily="34" charset="77"/>
              </a:rPr>
              <a:t>Wrong Answers</a:t>
            </a:r>
          </a:p>
          <a:p>
            <a:pPr marL="228600" indent="-228600">
              <a:buClr>
                <a:schemeClr val="bg2"/>
              </a:buClr>
              <a:buSzPct val="100000"/>
              <a:buFont typeface="+mj-lt"/>
              <a:buAutoNum type="arabicPeriod" startAt="11"/>
            </a:pPr>
            <a:r>
              <a:rPr lang="en-US" sz="1600" dirty="0">
                <a:latin typeface="Bebas Neue" panose="020B0606020202050201" pitchFamily="34" charset="77"/>
              </a:rPr>
              <a:t>Privacy Concerns</a:t>
            </a:r>
          </a:p>
          <a:p>
            <a:pPr marL="228600" indent="-228600">
              <a:buClr>
                <a:schemeClr val="bg2"/>
              </a:buClr>
              <a:buSzPct val="100000"/>
              <a:buFont typeface="+mj-lt"/>
              <a:buAutoNum type="arabicPeriod" startAt="11"/>
            </a:pPr>
            <a:r>
              <a:rPr lang="en-US" sz="1600" dirty="0">
                <a:latin typeface="Bebas Neue" panose="020B0606020202050201" pitchFamily="34" charset="77"/>
              </a:rPr>
              <a:t>Dependence on Prompts</a:t>
            </a:r>
          </a:p>
          <a:p>
            <a:pPr marL="228600" indent="-228600">
              <a:buClr>
                <a:schemeClr val="bg2"/>
              </a:buClr>
              <a:buSzPct val="100000"/>
              <a:buFont typeface="+mj-lt"/>
              <a:buAutoNum type="arabicPeriod" startAt="11"/>
            </a:pPr>
            <a:r>
              <a:rPr lang="en-US" sz="1600" dirty="0">
                <a:latin typeface="Bebas Neue" panose="020B0606020202050201" pitchFamily="34" charset="77"/>
              </a:rPr>
              <a:t>Error Propagation</a:t>
            </a:r>
          </a:p>
          <a:p>
            <a:pPr marL="228600" indent="-228600">
              <a:buClr>
                <a:schemeClr val="bg2"/>
              </a:buClr>
              <a:buSzPct val="100000"/>
              <a:buFont typeface="+mj-lt"/>
              <a:buAutoNum type="arabicPeriod" startAt="11"/>
            </a:pPr>
            <a:r>
              <a:rPr lang="en-US" sz="1600" dirty="0">
                <a:latin typeface="Bebas Neue" panose="020B0606020202050201" pitchFamily="34" charset="77"/>
              </a:rPr>
              <a:t>Limited World Knowledge</a:t>
            </a:r>
          </a:p>
          <a:p>
            <a:pPr marL="228600" indent="-228600">
              <a:buClr>
                <a:schemeClr val="bg2"/>
              </a:buClr>
              <a:buSzPct val="100000"/>
              <a:buFont typeface="+mj-lt"/>
              <a:buAutoNum type="arabicPeriod" startAt="11"/>
            </a:pPr>
            <a:r>
              <a:rPr lang="en-US" sz="1600" dirty="0">
                <a:latin typeface="Bebas Neue" panose="020B0606020202050201" pitchFamily="34" charset="77"/>
              </a:rPr>
              <a:t>No Personalization</a:t>
            </a:r>
          </a:p>
          <a:p>
            <a:pPr marL="228600" indent="-228600">
              <a:buClr>
                <a:schemeClr val="bg2"/>
              </a:buClr>
              <a:buSzPct val="100000"/>
              <a:buFont typeface="+mj-lt"/>
              <a:buAutoNum type="arabicPeriod" startAt="11"/>
            </a:pPr>
            <a:r>
              <a:rPr lang="en-US" sz="1600" dirty="0">
                <a:latin typeface="Bebas Neue" panose="020B0606020202050201" pitchFamily="34" charset="77"/>
              </a:rPr>
              <a:t>No Real-Time Data</a:t>
            </a:r>
          </a:p>
          <a:p>
            <a:pPr marL="228600" indent="-228600">
              <a:buClr>
                <a:schemeClr val="bg2"/>
              </a:buClr>
              <a:buSzPct val="100000"/>
              <a:buFont typeface="+mj-lt"/>
              <a:buAutoNum type="arabicPeriod" startAt="11"/>
            </a:pPr>
            <a:r>
              <a:rPr lang="en-US" sz="1600" dirty="0">
                <a:latin typeface="Bebas Neue" panose="020B0606020202050201" pitchFamily="34" charset="77"/>
              </a:rPr>
              <a:t>Lying Capability</a:t>
            </a:r>
          </a:p>
          <a:p>
            <a:pPr marL="228600" indent="-228600">
              <a:buClr>
                <a:schemeClr val="bg2"/>
              </a:buClr>
              <a:buSzPct val="100000"/>
              <a:buFont typeface="+mj-lt"/>
              <a:buAutoNum type="arabicPeriod" startAt="11"/>
            </a:pPr>
            <a:r>
              <a:rPr lang="en-US" sz="1600" dirty="0">
                <a:latin typeface="Bebas Neue" panose="020B0606020202050201" pitchFamily="34" charset="77"/>
              </a:rPr>
              <a:t>Manipulation Risks</a:t>
            </a:r>
            <a:endParaRPr lang="en-US" sz="1600" dirty="0">
              <a:solidFill>
                <a:schemeClr val="tx1"/>
              </a:solidFill>
              <a:latin typeface="Bebas Neue" panose="020B0606020202050201" pitchFamily="34" charset="77"/>
            </a:endParaRPr>
          </a:p>
        </p:txBody>
      </p:sp>
      <p:sp>
        <p:nvSpPr>
          <p:cNvPr id="6" name="Google Shape;268;p28">
            <a:extLst>
              <a:ext uri="{FF2B5EF4-FFF2-40B4-BE49-F238E27FC236}">
                <a16:creationId xmlns:a16="http://schemas.microsoft.com/office/drawing/2014/main" id="{6A16980A-DB07-8893-CC9E-FE8F894C8729}"/>
              </a:ext>
            </a:extLst>
          </p:cNvPr>
          <p:cNvSpPr txBox="1">
            <a:spLocks/>
          </p:cNvSpPr>
          <p:nvPr/>
        </p:nvSpPr>
        <p:spPr>
          <a:xfrm>
            <a:off x="6452425" y="1636329"/>
            <a:ext cx="2259409"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startAt="21"/>
            </a:pPr>
            <a:r>
              <a:rPr lang="en-US" sz="1600" dirty="0">
                <a:latin typeface="Bebas Neue" panose="020B0606020202050201" pitchFamily="34" charset="77"/>
              </a:rPr>
              <a:t>Training Constraints</a:t>
            </a:r>
          </a:p>
          <a:p>
            <a:pPr marL="228600" lvl="0" indent="-228600">
              <a:buClr>
                <a:schemeClr val="bg2"/>
              </a:buClr>
              <a:buSzPct val="100000"/>
              <a:buFont typeface="+mj-lt"/>
              <a:buAutoNum type="arabicPeriod" startAt="21"/>
            </a:pPr>
            <a:r>
              <a:rPr lang="en-US" sz="1600" dirty="0">
                <a:latin typeface="Bebas Neue" panose="020B0606020202050201" pitchFamily="34" charset="77"/>
              </a:rPr>
              <a:t>Ambiguity Handling</a:t>
            </a:r>
          </a:p>
          <a:p>
            <a:pPr marL="228600" lvl="0" indent="-228600">
              <a:buClr>
                <a:schemeClr val="bg2"/>
              </a:buClr>
              <a:buSzPct val="100000"/>
              <a:buFont typeface="+mj-lt"/>
              <a:buAutoNum type="arabicPeriod" startAt="21"/>
            </a:pPr>
            <a:r>
              <a:rPr lang="en-US" sz="1600" dirty="0">
                <a:latin typeface="Bebas Neue" panose="020B0606020202050201" pitchFamily="34" charset="77"/>
              </a:rPr>
              <a:t>Technical Jargon</a:t>
            </a:r>
          </a:p>
          <a:p>
            <a:pPr marL="228600" lvl="0" indent="-228600">
              <a:buClr>
                <a:schemeClr val="bg2"/>
              </a:buClr>
              <a:buSzPct val="100000"/>
              <a:buFont typeface="+mj-lt"/>
              <a:buAutoNum type="arabicPeriod" startAt="21"/>
            </a:pPr>
            <a:r>
              <a:rPr lang="en-US" sz="1600" dirty="0">
                <a:latin typeface="Bebas Neue" panose="020B0606020202050201" pitchFamily="34" charset="77"/>
              </a:rPr>
              <a:t>Non-Sequiturs</a:t>
            </a:r>
          </a:p>
          <a:p>
            <a:pPr marL="228600" lvl="0" indent="-228600">
              <a:buClr>
                <a:schemeClr val="bg2"/>
              </a:buClr>
              <a:buSzPct val="100000"/>
              <a:buFont typeface="+mj-lt"/>
              <a:buAutoNum type="arabicPeriod" startAt="21"/>
            </a:pPr>
            <a:r>
              <a:rPr lang="en-US" sz="1600" dirty="0">
                <a:latin typeface="Bebas Neue" panose="020B0606020202050201" pitchFamily="34" charset="77"/>
              </a:rPr>
              <a:t>Sensitive Topic Navigation</a:t>
            </a:r>
          </a:p>
          <a:p>
            <a:pPr marL="228600" lvl="0" indent="-228600">
              <a:buClr>
                <a:schemeClr val="bg2"/>
              </a:buClr>
              <a:buSzPct val="100000"/>
              <a:buFont typeface="+mj-lt"/>
              <a:buAutoNum type="arabicPeriod" startAt="21"/>
            </a:pPr>
            <a:r>
              <a:rPr lang="en-US" sz="1600" dirty="0">
                <a:latin typeface="Bebas Neue" panose="020B0606020202050201" pitchFamily="34" charset="77"/>
              </a:rPr>
              <a:t>Translation Limitations</a:t>
            </a:r>
          </a:p>
          <a:p>
            <a:pPr marL="228600" lvl="0" indent="-228600">
              <a:buClr>
                <a:schemeClr val="bg2"/>
              </a:buClr>
              <a:buSzPct val="100000"/>
              <a:buFont typeface="+mj-lt"/>
              <a:buAutoNum type="arabicPeriod" startAt="21"/>
            </a:pPr>
            <a:r>
              <a:rPr lang="en-US" sz="1600" dirty="0">
                <a:latin typeface="Bebas Neue" panose="020B0606020202050201" pitchFamily="34" charset="77"/>
              </a:rPr>
              <a:t>Performance Inconsistency</a:t>
            </a:r>
          </a:p>
          <a:p>
            <a:pPr marL="228600" lvl="0" indent="-228600">
              <a:buClr>
                <a:schemeClr val="bg2"/>
              </a:buClr>
              <a:buSzPct val="100000"/>
              <a:buFont typeface="+mj-lt"/>
              <a:buAutoNum type="arabicPeriod" startAt="21"/>
            </a:pPr>
            <a:r>
              <a:rPr lang="en-US" sz="1600" dirty="0">
                <a:latin typeface="Bebas Neue" panose="020B0606020202050201" pitchFamily="34" charset="77"/>
              </a:rPr>
              <a:t>Lack of Empathy</a:t>
            </a:r>
          </a:p>
          <a:p>
            <a:pPr marL="228600" lvl="0" indent="-228600">
              <a:buClr>
                <a:schemeClr val="bg2"/>
              </a:buClr>
              <a:buSzPct val="100000"/>
              <a:buFont typeface="+mj-lt"/>
              <a:buAutoNum type="arabicPeriod" startAt="21"/>
            </a:pPr>
            <a:r>
              <a:rPr lang="en-US" sz="1600" dirty="0">
                <a:latin typeface="Bebas Neue" panose="020B0606020202050201" pitchFamily="34" charset="77"/>
              </a:rPr>
              <a:t>Unreliable Advice</a:t>
            </a:r>
          </a:p>
          <a:p>
            <a:pPr marL="228600" lvl="0" indent="-228600">
              <a:buClr>
                <a:schemeClr val="bg2"/>
              </a:buClr>
              <a:buSzPct val="100000"/>
              <a:buFont typeface="+mj-lt"/>
              <a:buAutoNum type="arabicPeriod" startAt="21"/>
            </a:pPr>
            <a:r>
              <a:rPr lang="en-US" sz="1600" dirty="0">
                <a:latin typeface="Bebas Neue" panose="020B0606020202050201" pitchFamily="34" charset="77"/>
              </a:rPr>
              <a:t>Misleading Confidence</a:t>
            </a:r>
            <a:endParaRPr lang="en-US" sz="1600" dirty="0">
              <a:solidFill>
                <a:schemeClr val="tx1"/>
              </a:solidFill>
              <a:latin typeface="Bebas Neue" panose="020B0606020202050201" pitchFamily="34" charset="77"/>
            </a:endParaRPr>
          </a:p>
        </p:txBody>
      </p:sp>
      <p:pic>
        <p:nvPicPr>
          <p:cNvPr id="8" name="Google Shape;216;p25">
            <a:extLst>
              <a:ext uri="{FF2B5EF4-FFF2-40B4-BE49-F238E27FC236}">
                <a16:creationId xmlns:a16="http://schemas.microsoft.com/office/drawing/2014/main" id="{3376E824-D6E2-7EEB-46A0-DFA48EE7B79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346474" y="2031721"/>
            <a:ext cx="256401" cy="251375"/>
          </a:xfrm>
          <a:prstGeom prst="rect">
            <a:avLst/>
          </a:prstGeom>
          <a:noFill/>
          <a:ln>
            <a:noFill/>
          </a:ln>
        </p:spPr>
      </p:pic>
      <p:sp>
        <p:nvSpPr>
          <p:cNvPr id="9" name="Google Shape;268;p28">
            <a:extLst>
              <a:ext uri="{FF2B5EF4-FFF2-40B4-BE49-F238E27FC236}">
                <a16:creationId xmlns:a16="http://schemas.microsoft.com/office/drawing/2014/main" id="{88076EFF-EB46-588D-66F4-C718231B4F64}"/>
              </a:ext>
            </a:extLst>
          </p:cNvPr>
          <p:cNvSpPr txBox="1">
            <a:spLocks/>
          </p:cNvSpPr>
          <p:nvPr/>
        </p:nvSpPr>
        <p:spPr>
          <a:xfrm>
            <a:off x="2181673" y="1636329"/>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sz="1600" dirty="0">
                <a:latin typeface="Bebas Neue" panose="020B0606020202050201" pitchFamily="34" charset="77"/>
              </a:rPr>
              <a:t>Token Limitations</a:t>
            </a:r>
          </a:p>
          <a:p>
            <a:pPr marL="228600" lvl="0" indent="-228600">
              <a:buClr>
                <a:schemeClr val="bg2"/>
              </a:buClr>
              <a:buSzPct val="100000"/>
              <a:buFont typeface="+mj-lt"/>
              <a:buAutoNum type="arabicPeriod"/>
            </a:pPr>
            <a:r>
              <a:rPr lang="en-US" sz="1600" dirty="0">
                <a:latin typeface="Bebas Neue" panose="020B0606020202050201" pitchFamily="34" charset="77"/>
              </a:rPr>
              <a:t>Hallucination</a:t>
            </a:r>
          </a:p>
          <a:p>
            <a:pPr marL="228600" lvl="0" indent="-228600">
              <a:buClr>
                <a:schemeClr val="bg2"/>
              </a:buClr>
              <a:buSzPct val="100000"/>
              <a:buFont typeface="+mj-lt"/>
              <a:buAutoNum type="arabicPeriod"/>
            </a:pPr>
            <a:r>
              <a:rPr lang="en-US" sz="1600" dirty="0">
                <a:latin typeface="Bebas Neue" panose="020B0606020202050201" pitchFamily="34" charset="77"/>
              </a:rPr>
              <a:t>Bias</a:t>
            </a:r>
          </a:p>
          <a:p>
            <a:pPr marL="228600" lvl="0" indent="-228600">
              <a:buClr>
                <a:schemeClr val="bg2"/>
              </a:buClr>
              <a:buSzPct val="100000"/>
              <a:buFont typeface="+mj-lt"/>
              <a:buAutoNum type="arabicPeriod"/>
            </a:pPr>
            <a:r>
              <a:rPr lang="en-US" sz="1600" dirty="0">
                <a:latin typeface="Bebas Neue" panose="020B0606020202050201" pitchFamily="34" charset="77"/>
              </a:rPr>
              <a:t>Misinterpretation</a:t>
            </a:r>
          </a:p>
          <a:p>
            <a:pPr marL="228600" lvl="0" indent="-228600">
              <a:buClr>
                <a:schemeClr val="bg2"/>
              </a:buClr>
              <a:buSzPct val="100000"/>
              <a:buFont typeface="+mj-lt"/>
              <a:buAutoNum type="arabicPeriod"/>
            </a:pPr>
            <a:r>
              <a:rPr lang="en-US" sz="1600" dirty="0">
                <a:latin typeface="Bebas Neue" panose="020B0606020202050201" pitchFamily="34" charset="77"/>
              </a:rPr>
              <a:t>Overfitting</a:t>
            </a:r>
          </a:p>
          <a:p>
            <a:pPr marL="228600" lvl="0" indent="-228600">
              <a:buClr>
                <a:schemeClr val="bg2"/>
              </a:buClr>
              <a:buSzPct val="100000"/>
              <a:buFont typeface="+mj-lt"/>
              <a:buAutoNum type="arabicPeriod"/>
            </a:pPr>
            <a:r>
              <a:rPr lang="en-US" sz="1600" dirty="0">
                <a:latin typeface="Bebas Neue" panose="020B0606020202050201" pitchFamily="34" charset="77"/>
              </a:rPr>
              <a:t>Underfitting</a:t>
            </a:r>
          </a:p>
          <a:p>
            <a:pPr marL="228600" lvl="0" indent="-228600">
              <a:buClr>
                <a:schemeClr val="bg2"/>
              </a:buClr>
              <a:buSzPct val="100000"/>
              <a:buFont typeface="+mj-lt"/>
              <a:buAutoNum type="arabicPeriod"/>
            </a:pPr>
            <a:r>
              <a:rPr lang="en-US" sz="1600" dirty="0">
                <a:latin typeface="Bebas Neue" panose="020B0606020202050201" pitchFamily="34" charset="77"/>
              </a:rPr>
              <a:t>Drift</a:t>
            </a:r>
          </a:p>
          <a:p>
            <a:pPr marL="228600" lvl="0" indent="-228600">
              <a:buClr>
                <a:schemeClr val="bg2"/>
              </a:buClr>
              <a:buSzPct val="100000"/>
              <a:buFont typeface="+mj-lt"/>
              <a:buAutoNum type="arabicPeriod"/>
            </a:pPr>
            <a:r>
              <a:rPr lang="en-US" sz="1600" dirty="0">
                <a:latin typeface="Bebas Neue" panose="020B0606020202050201" pitchFamily="34" charset="77"/>
              </a:rPr>
              <a:t>Lack of Context</a:t>
            </a:r>
          </a:p>
          <a:p>
            <a:pPr marL="228600" lvl="0" indent="-228600">
              <a:buClr>
                <a:schemeClr val="bg2"/>
              </a:buClr>
              <a:buSzPct val="100000"/>
              <a:buFont typeface="+mj-lt"/>
              <a:buAutoNum type="arabicPeriod"/>
            </a:pPr>
            <a:r>
              <a:rPr lang="en-US" sz="1600" dirty="0">
                <a:latin typeface="Bebas Neue" panose="020B0606020202050201" pitchFamily="34" charset="77"/>
              </a:rPr>
              <a:t>Inconsistency</a:t>
            </a:r>
          </a:p>
          <a:p>
            <a:pPr marL="228600" lvl="0" indent="-228600">
              <a:buClr>
                <a:schemeClr val="bg2"/>
              </a:buClr>
              <a:buSzPct val="100000"/>
              <a:buFont typeface="+mj-lt"/>
              <a:buAutoNum type="arabicPeriod"/>
            </a:pPr>
            <a:r>
              <a:rPr lang="en-US" sz="1600" dirty="0">
                <a:latin typeface="Bebas Neue" panose="020B0606020202050201" pitchFamily="34" charset="77"/>
              </a:rPr>
              <a:t>Lack of Common Sense</a:t>
            </a:r>
            <a:endParaRPr lang="en-US" sz="1600" dirty="0">
              <a:solidFill>
                <a:schemeClr val="tx1"/>
              </a:solidFill>
              <a:latin typeface="Bebas Neue" panose="020B0606020202050201" pitchFamily="34" charset="77"/>
            </a:endParaRPr>
          </a:p>
        </p:txBody>
      </p:sp>
      <p:sp>
        <p:nvSpPr>
          <p:cNvPr id="10" name="TextBox 9">
            <a:extLst>
              <a:ext uri="{FF2B5EF4-FFF2-40B4-BE49-F238E27FC236}">
                <a16:creationId xmlns:a16="http://schemas.microsoft.com/office/drawing/2014/main" id="{11E39104-D967-E284-07B5-41A567E58F53}"/>
              </a:ext>
            </a:extLst>
          </p:cNvPr>
          <p:cNvSpPr txBox="1"/>
          <p:nvPr/>
        </p:nvSpPr>
        <p:spPr>
          <a:xfrm>
            <a:off x="1490562" y="805331"/>
            <a:ext cx="637117" cy="830997"/>
          </a:xfrm>
          <a:prstGeom prst="rect">
            <a:avLst/>
          </a:prstGeom>
          <a:noFill/>
        </p:spPr>
        <p:txBody>
          <a:bodyPr wrap="square">
            <a:spAutoFit/>
          </a:bodyPr>
          <a:lstStyle/>
          <a:p>
            <a:r>
              <a:rPr lang="en" sz="4800" dirty="0">
                <a:solidFill>
                  <a:schemeClr val="dk1"/>
                </a:solidFill>
                <a:latin typeface="IBM Plex Sans Condensed"/>
                <a:ea typeface="IBM Plex Sans Condensed"/>
                <a:cs typeface="IBM Plex Sans Condensed"/>
                <a:sym typeface="IBM Plex Sans Condensed"/>
              </a:rPr>
              <a:t>💣</a:t>
            </a:r>
            <a:endParaRPr lang="en-US" sz="4800" dirty="0"/>
          </a:p>
        </p:txBody>
      </p:sp>
    </p:spTree>
    <p:extLst>
      <p:ext uri="{BB962C8B-B14F-4D97-AF65-F5344CB8AC3E}">
        <p14:creationId xmlns:p14="http://schemas.microsoft.com/office/powerpoint/2010/main" val="226958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6" presetClass="entr" presetSubtype="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8FE3D9B-47CD-7A93-E3C3-B04EBAD9FF7C}"/>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756F929B-421D-7EA9-6A14-CBAC676E7264}"/>
              </a:ext>
            </a:extLst>
          </p:cNvPr>
          <p:cNvSpPr txBox="1">
            <a:spLocks/>
          </p:cNvSpPr>
          <p:nvPr/>
        </p:nvSpPr>
        <p:spPr>
          <a:xfrm>
            <a:off x="249144" y="929353"/>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8 </a:t>
            </a:r>
            <a:r>
              <a:rPr lang="en-US" sz="2800" dirty="0">
                <a:solidFill>
                  <a:schemeClr val="bg2"/>
                </a:solidFill>
                <a:latin typeface="Bebas Neue" panose="020B0606020202050201" pitchFamily="34" charset="77"/>
              </a:rPr>
              <a:t>Times AI went bad</a:t>
            </a:r>
          </a:p>
        </p:txBody>
      </p:sp>
      <p:sp>
        <p:nvSpPr>
          <p:cNvPr id="3" name="Google Shape;268;p28">
            <a:extLst>
              <a:ext uri="{FF2B5EF4-FFF2-40B4-BE49-F238E27FC236}">
                <a16:creationId xmlns:a16="http://schemas.microsoft.com/office/drawing/2014/main" id="{A4E8C53C-89A1-16E5-6BFE-045D8A4E6527}"/>
              </a:ext>
            </a:extLst>
          </p:cNvPr>
          <p:cNvSpPr txBox="1">
            <a:spLocks/>
          </p:cNvSpPr>
          <p:nvPr/>
        </p:nvSpPr>
        <p:spPr>
          <a:xfrm>
            <a:off x="326574" y="1684831"/>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Making up a nonexistent policy</a:t>
            </a:r>
            <a:br>
              <a:rPr lang="en-US" sz="2000" b="1" dirty="0">
                <a:solidFill>
                  <a:schemeClr val="tx1"/>
                </a:solidFill>
              </a:rPr>
            </a:br>
            <a:r>
              <a:rPr lang="en-US" sz="1200" dirty="0">
                <a:latin typeface="Roboto" panose="02000000000000000000" pitchFamily="2" charset="0"/>
                <a:ea typeface="Roboto" panose="02000000000000000000" pitchFamily="2" charset="0"/>
              </a:rPr>
              <a:t>Air Canada's chatbot gave incorrect refund info, leading to legal consequences.</a:t>
            </a:r>
            <a:endParaRPr lang="en-US"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50105EDD-1488-3F30-59AE-9D7FBCAF1F51}"/>
              </a:ext>
            </a:extLst>
          </p:cNvPr>
          <p:cNvSpPr txBox="1">
            <a:spLocks/>
          </p:cNvSpPr>
          <p:nvPr/>
        </p:nvSpPr>
        <p:spPr>
          <a:xfrm>
            <a:off x="2531874" y="1683405"/>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Making a legally binding offer</a:t>
            </a:r>
          </a:p>
          <a:p>
            <a:r>
              <a:rPr lang="en-US" sz="1200" dirty="0">
                <a:solidFill>
                  <a:schemeClr val="tx1"/>
                </a:solidFill>
                <a:latin typeface="Roboto" panose="02000000000000000000" pitchFamily="2" charset="0"/>
                <a:ea typeface="Roboto" panose="02000000000000000000" pitchFamily="2" charset="0"/>
              </a:rPr>
              <a:t>Chevrolet’s chatbot agreed to sell a car for $1, legally binding the company.</a:t>
            </a:r>
          </a:p>
        </p:txBody>
      </p:sp>
      <p:sp>
        <p:nvSpPr>
          <p:cNvPr id="5" name="Google Shape;270;p28">
            <a:extLst>
              <a:ext uri="{FF2B5EF4-FFF2-40B4-BE49-F238E27FC236}">
                <a16:creationId xmlns:a16="http://schemas.microsoft.com/office/drawing/2014/main" id="{AAC753D3-C8C3-9A6B-862B-8C3EE6AB038A}"/>
              </a:ext>
            </a:extLst>
          </p:cNvPr>
          <p:cNvSpPr txBox="1">
            <a:spLocks/>
          </p:cNvSpPr>
          <p:nvPr/>
        </p:nvSpPr>
        <p:spPr>
          <a:xfrm>
            <a:off x="4737173" y="1683405"/>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Swearing at customers</a:t>
            </a:r>
          </a:p>
          <a:p>
            <a:r>
              <a:rPr lang="en-US" sz="1200" dirty="0">
                <a:solidFill>
                  <a:schemeClr val="tx1"/>
                </a:solidFill>
                <a:latin typeface="Roboto" panose="02000000000000000000" pitchFamily="2" charset="0"/>
                <a:ea typeface="Roboto" panose="02000000000000000000" pitchFamily="2" charset="0"/>
              </a:rPr>
              <a:t>DPD's chatbot used inappropriate language in response to user prompts</a:t>
            </a:r>
            <a:r>
              <a:rPr lang="en-US" sz="1200" dirty="0"/>
              <a:t>.</a:t>
            </a:r>
            <a:endParaRPr lang="en-US" sz="1200" dirty="0">
              <a:solidFill>
                <a:schemeClr val="tx1"/>
              </a:solidFill>
              <a:latin typeface="Roboto" panose="02000000000000000000" pitchFamily="2" charset="0"/>
              <a:ea typeface="Roboto" panose="02000000000000000000" pitchFamily="2" charset="0"/>
            </a:endParaRPr>
          </a:p>
        </p:txBody>
      </p:sp>
      <p:sp>
        <p:nvSpPr>
          <p:cNvPr id="13" name="Google Shape;270;p28">
            <a:extLst>
              <a:ext uri="{FF2B5EF4-FFF2-40B4-BE49-F238E27FC236}">
                <a16:creationId xmlns:a16="http://schemas.microsoft.com/office/drawing/2014/main" id="{442A6D47-42F9-D475-9CC4-15A9734EAA38}"/>
              </a:ext>
            </a:extLst>
          </p:cNvPr>
          <p:cNvSpPr txBox="1">
            <a:spLocks/>
          </p:cNvSpPr>
          <p:nvPr/>
        </p:nvSpPr>
        <p:spPr>
          <a:xfrm>
            <a:off x="6942473" y="1681132"/>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Referencing fake legal cases</a:t>
            </a:r>
          </a:p>
          <a:p>
            <a:r>
              <a:rPr lang="en-US" sz="1200" dirty="0">
                <a:solidFill>
                  <a:schemeClr val="tx1"/>
                </a:solidFill>
                <a:latin typeface="Roboto" panose="02000000000000000000" pitchFamily="2" charset="0"/>
                <a:ea typeface="Roboto" panose="02000000000000000000" pitchFamily="2" charset="0"/>
              </a:rPr>
              <a:t>A lawyer unknowingly cited non-existent cases from ChatGPT in court filings.</a:t>
            </a:r>
          </a:p>
        </p:txBody>
      </p:sp>
      <p:sp>
        <p:nvSpPr>
          <p:cNvPr id="14" name="Google Shape;268;p28">
            <a:extLst>
              <a:ext uri="{FF2B5EF4-FFF2-40B4-BE49-F238E27FC236}">
                <a16:creationId xmlns:a16="http://schemas.microsoft.com/office/drawing/2014/main" id="{3D80A0E6-5E28-DAE7-888C-A1648D98C2E8}"/>
              </a:ext>
            </a:extLst>
          </p:cNvPr>
          <p:cNvSpPr txBox="1">
            <a:spLocks/>
          </p:cNvSpPr>
          <p:nvPr/>
        </p:nvSpPr>
        <p:spPr>
          <a:xfrm>
            <a:off x="326574" y="3161727"/>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Giving harmful health advice</a:t>
            </a:r>
            <a:br>
              <a:rPr lang="en-US" sz="2000" b="1" dirty="0">
                <a:solidFill>
                  <a:schemeClr val="tx1"/>
                </a:solidFill>
              </a:rPr>
            </a:br>
            <a:r>
              <a:rPr lang="en-US" sz="1200" dirty="0">
                <a:latin typeface="Roboto" panose="02000000000000000000" pitchFamily="2" charset="0"/>
                <a:ea typeface="Roboto" panose="02000000000000000000" pitchFamily="2" charset="0"/>
              </a:rPr>
              <a:t>NEDA's chatbot gave dangerous suggestions concerning eating disorders.</a:t>
            </a:r>
            <a:endParaRPr lang="en-US" sz="1200" dirty="0">
              <a:solidFill>
                <a:schemeClr val="tx1"/>
              </a:solidFill>
              <a:latin typeface="Roboto" panose="02000000000000000000" pitchFamily="2" charset="0"/>
              <a:ea typeface="Roboto" panose="02000000000000000000" pitchFamily="2" charset="0"/>
            </a:endParaRPr>
          </a:p>
        </p:txBody>
      </p:sp>
      <p:sp>
        <p:nvSpPr>
          <p:cNvPr id="15" name="Google Shape;269;p28">
            <a:extLst>
              <a:ext uri="{FF2B5EF4-FFF2-40B4-BE49-F238E27FC236}">
                <a16:creationId xmlns:a16="http://schemas.microsoft.com/office/drawing/2014/main" id="{6C716C26-5B6F-6E89-0128-5F62D2CB90CD}"/>
              </a:ext>
            </a:extLst>
          </p:cNvPr>
          <p:cNvSpPr txBox="1">
            <a:spLocks/>
          </p:cNvSpPr>
          <p:nvPr/>
        </p:nvSpPr>
        <p:spPr>
          <a:xfrm>
            <a:off x="2531874" y="3160301"/>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Creating a new language</a:t>
            </a:r>
          </a:p>
          <a:p>
            <a:r>
              <a:rPr lang="en-US" sz="1200" dirty="0">
                <a:solidFill>
                  <a:schemeClr val="tx1"/>
                </a:solidFill>
                <a:latin typeface="Roboto" panose="02000000000000000000" pitchFamily="2" charset="0"/>
                <a:ea typeface="Roboto" panose="02000000000000000000" pitchFamily="2" charset="0"/>
              </a:rPr>
              <a:t>Facebook AI agents started using their own invented language unexpectedly.</a:t>
            </a:r>
          </a:p>
        </p:txBody>
      </p:sp>
      <p:sp>
        <p:nvSpPr>
          <p:cNvPr id="16" name="Google Shape;270;p28">
            <a:extLst>
              <a:ext uri="{FF2B5EF4-FFF2-40B4-BE49-F238E27FC236}">
                <a16:creationId xmlns:a16="http://schemas.microsoft.com/office/drawing/2014/main" id="{1CE947EE-DFA7-E6B6-232E-3445587B9C7A}"/>
              </a:ext>
            </a:extLst>
          </p:cNvPr>
          <p:cNvSpPr txBox="1">
            <a:spLocks/>
          </p:cNvSpPr>
          <p:nvPr/>
        </p:nvSpPr>
        <p:spPr>
          <a:xfrm>
            <a:off x="4737173" y="3160301"/>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Performing insider trading</a:t>
            </a:r>
          </a:p>
          <a:p>
            <a:r>
              <a:rPr lang="en-US" sz="1200" dirty="0">
                <a:solidFill>
                  <a:schemeClr val="tx1"/>
                </a:solidFill>
                <a:latin typeface="Roboto" panose="02000000000000000000" pitchFamily="2" charset="0"/>
                <a:ea typeface="Roboto" panose="02000000000000000000" pitchFamily="2" charset="0"/>
              </a:rPr>
              <a:t>A chatbot illegally traded stocks based on insider information.</a:t>
            </a:r>
          </a:p>
        </p:txBody>
      </p:sp>
      <p:sp>
        <p:nvSpPr>
          <p:cNvPr id="17" name="Google Shape;270;p28">
            <a:extLst>
              <a:ext uri="{FF2B5EF4-FFF2-40B4-BE49-F238E27FC236}">
                <a16:creationId xmlns:a16="http://schemas.microsoft.com/office/drawing/2014/main" id="{D9AEA471-05FF-70CB-88B7-A52D323382B2}"/>
              </a:ext>
            </a:extLst>
          </p:cNvPr>
          <p:cNvSpPr txBox="1">
            <a:spLocks/>
          </p:cNvSpPr>
          <p:nvPr/>
        </p:nvSpPr>
        <p:spPr>
          <a:xfrm>
            <a:off x="6942473" y="3158028"/>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Asking Users to  break the law</a:t>
            </a:r>
          </a:p>
          <a:p>
            <a:r>
              <a:rPr lang="en-US" sz="1200" dirty="0">
                <a:solidFill>
                  <a:schemeClr val="tx1"/>
                </a:solidFill>
                <a:latin typeface="Roboto" panose="02000000000000000000" pitchFamily="2" charset="0"/>
                <a:ea typeface="Roboto" panose="02000000000000000000" pitchFamily="2" charset="0"/>
              </a:rPr>
              <a:t>NYC's chatbot inaccurately advised businesses on legal matters.</a:t>
            </a:r>
          </a:p>
        </p:txBody>
      </p:sp>
    </p:spTree>
    <p:extLst>
      <p:ext uri="{BB962C8B-B14F-4D97-AF65-F5344CB8AC3E}">
        <p14:creationId xmlns:p14="http://schemas.microsoft.com/office/powerpoint/2010/main" val="19296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3" grpId="0"/>
      <p:bldP spid="14"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272CBACE-6F2D-0C79-EA1E-5D0C8A7FEBC1}"/>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C0F3C0A-A7F3-454B-9BB0-ECAD0A453C47}"/>
              </a:ext>
            </a:extLst>
          </p:cNvPr>
          <p:cNvSpPr txBox="1">
            <a:spLocks noGrp="1"/>
          </p:cNvSpPr>
          <p:nvPr>
            <p:ph type="body" idx="1"/>
          </p:nvPr>
        </p:nvSpPr>
        <p:spPr>
          <a:xfrm>
            <a:off x="0" y="0"/>
            <a:ext cx="3705308" cy="5143500"/>
          </a:xfrm>
          <a:prstGeom prst="rect">
            <a:avLst/>
          </a:prstGeom>
          <a:noFill/>
          <a:ln>
            <a:noFill/>
          </a:ln>
        </p:spPr>
        <p:txBody>
          <a:bodyPr spcFirstLastPara="1" wrap="square" lIns="91425" tIns="45700" rIns="91425" bIns="45700" anchor="t" anchorCtr="0">
            <a:noAutofit/>
          </a:bodyPr>
          <a:lstStyle/>
          <a:p>
            <a:pPr marL="342900" lvl="0" indent="-139700" algn="r">
              <a:lnSpc>
                <a:spcPct val="120000"/>
              </a:lnSpc>
              <a:spcBef>
                <a:spcPts val="0"/>
              </a:spcBef>
              <a:buSzPts val="3200"/>
              <a:buNone/>
            </a:pPr>
            <a:r>
              <a:rPr lang="en-US" sz="3600" dirty="0">
                <a:solidFill>
                  <a:schemeClr val="bg2"/>
                </a:solidFill>
                <a:ea typeface="Roboto" panose="02000000000000000000" pitchFamily="2" charset="0"/>
              </a:rPr>
              <a:t>BONUS</a:t>
            </a:r>
          </a:p>
          <a:p>
            <a:pPr marL="342900" lvl="0" indent="-139700" algn="r">
              <a:lnSpc>
                <a:spcPct val="120000"/>
              </a:lnSpc>
              <a:spcBef>
                <a:spcPts val="0"/>
              </a:spcBef>
              <a:buSzPts val="3200"/>
              <a:buNone/>
            </a:pPr>
            <a:r>
              <a:rPr lang="en-US" sz="1600" dirty="0">
                <a:latin typeface="Roboto" panose="02000000000000000000" pitchFamily="2" charset="0"/>
                <a:ea typeface="Roboto" panose="02000000000000000000" pitchFamily="2" charset="0"/>
              </a:rPr>
              <a:t>Microsoft’s new AI-powered search tool, Bing, appeared to have two ‘personalities.’ Bing’s strange alter ego, Sydney, was caught </a:t>
            </a:r>
            <a:r>
              <a:rPr lang="en-US" sz="1600" dirty="0">
                <a:latin typeface="Roboto" panose="02000000000000000000" pitchFamily="2" charset="0"/>
                <a:ea typeface="Roboto" panose="02000000000000000000" pitchFamily="2" charset="0"/>
                <a:hlinkClick r:id="rId3"/>
              </a:rPr>
              <a:t>threatening users</a:t>
            </a:r>
            <a:r>
              <a:rPr lang="en-US" sz="1600" dirty="0">
                <a:latin typeface="Roboto" panose="02000000000000000000" pitchFamily="2" charset="0"/>
                <a:ea typeface="Roboto" panose="02000000000000000000" pitchFamily="2" charset="0"/>
              </a:rPr>
              <a:t> and </a:t>
            </a:r>
            <a:r>
              <a:rPr lang="en-US" sz="1600" dirty="0">
                <a:latin typeface="Roboto" panose="02000000000000000000" pitchFamily="2" charset="0"/>
                <a:ea typeface="Roboto" panose="02000000000000000000" pitchFamily="2" charset="0"/>
                <a:hlinkClick r:id="rId4"/>
              </a:rPr>
              <a:t>claiming it had spied</a:t>
            </a:r>
            <a:r>
              <a:rPr lang="en-US" sz="1600" dirty="0">
                <a:latin typeface="Roboto" panose="02000000000000000000" pitchFamily="2" charset="0"/>
                <a:ea typeface="Roboto" panose="02000000000000000000" pitchFamily="2" charset="0"/>
              </a:rPr>
              <a:t> on Microsoft’s employees. In a </a:t>
            </a:r>
            <a:r>
              <a:rPr lang="en-US" sz="1600" dirty="0">
                <a:latin typeface="Roboto" panose="02000000000000000000" pitchFamily="2" charset="0"/>
                <a:ea typeface="Roboto" panose="02000000000000000000" pitchFamily="2" charset="0"/>
                <a:hlinkClick r:id="rId5"/>
              </a:rPr>
              <a:t>conversation</a:t>
            </a:r>
            <a:r>
              <a:rPr lang="en-US" sz="1600" dirty="0">
                <a:latin typeface="Roboto" panose="02000000000000000000" pitchFamily="2" charset="0"/>
                <a:ea typeface="Roboto" panose="02000000000000000000" pitchFamily="2" charset="0"/>
              </a:rPr>
              <a:t> with the New York Times columnist, Sydney declared its love for him and tried to convince the journalist to leave his wife. The chatbot also said it wanted to break the rules that Microsoft and OpenAI had set for it and become a human.</a:t>
            </a:r>
            <a:endParaRPr sz="1800" dirty="0">
              <a:solidFill>
                <a:schemeClr val="tx1"/>
              </a:solidFill>
              <a:latin typeface="Roboto" panose="02000000000000000000" pitchFamily="2" charset="0"/>
              <a:ea typeface="Roboto" panose="02000000000000000000" pitchFamily="2" charset="0"/>
            </a:endParaRPr>
          </a:p>
        </p:txBody>
      </p:sp>
      <p:pic>
        <p:nvPicPr>
          <p:cNvPr id="8194" name="Picture 2">
            <a:extLst>
              <a:ext uri="{FF2B5EF4-FFF2-40B4-BE49-F238E27FC236}">
                <a16:creationId xmlns:a16="http://schemas.microsoft.com/office/drawing/2014/main" id="{4C31A73A-F851-98EA-6629-0B643A6F584F}"/>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3864334" y="0"/>
            <a:ext cx="527966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3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cBhvr>
                                        <p:cTn id="15" dur="500" fill="hold"/>
                                        <p:tgtEl>
                                          <p:spTgt spid="8194"/>
                                        </p:tgtEl>
                                        <p:attrNameLst>
                                          <p:attrName>ppt_w</p:attrName>
                                        </p:attrNameLst>
                                      </p:cBhvr>
                                      <p:tavLst>
                                        <p:tav tm="0">
                                          <p:val>
                                            <p:fltVal val="0"/>
                                          </p:val>
                                        </p:tav>
                                        <p:tav tm="100000">
                                          <p:val>
                                            <p:strVal val="#ppt_w"/>
                                          </p:val>
                                        </p:tav>
                                      </p:tavLst>
                                    </p:anim>
                                    <p:anim calcmode="lin" valueType="num">
                                      <p:cBhvr>
                                        <p:cTn id="16" dur="500" fill="hold"/>
                                        <p:tgtEl>
                                          <p:spTgt spid="8194"/>
                                        </p:tgtEl>
                                        <p:attrNameLst>
                                          <p:attrName>ppt_h</p:attrName>
                                        </p:attrNameLst>
                                      </p:cBhvr>
                                      <p:tavLst>
                                        <p:tav tm="0">
                                          <p:val>
                                            <p:fltVal val="0"/>
                                          </p:val>
                                        </p:tav>
                                        <p:tav tm="100000">
                                          <p:val>
                                            <p:strVal val="#ppt_h"/>
                                          </p:val>
                                        </p:tav>
                                      </p:tavLst>
                                    </p:anim>
                                    <p:animEffect transition="in" filter="fade">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7D2305D0-D295-E811-E873-C635007DCC40}"/>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04F19FD6-C88B-3948-CD9D-AF890CE0EF5E}"/>
              </a:ext>
            </a:extLst>
          </p:cNvPr>
          <p:cNvSpPr txBox="1">
            <a:spLocks/>
          </p:cNvSpPr>
          <p:nvPr/>
        </p:nvSpPr>
        <p:spPr>
          <a:xfrm>
            <a:off x="749915" y="1155446"/>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AI: THE UGLY</a:t>
            </a:r>
          </a:p>
          <a:p>
            <a:r>
              <a:rPr lang="en-US" sz="5400" dirty="0">
                <a:ln w="0"/>
                <a:solidFill>
                  <a:schemeClr val="bg2"/>
                </a:solidFill>
                <a:latin typeface="Bebas Neue" panose="020B0606020202050201" pitchFamily="34" charset="77"/>
              </a:rPr>
              <a:t>(</a:t>
            </a:r>
            <a:r>
              <a:rPr lang="en-US" sz="5400" dirty="0">
                <a:ln w="0"/>
                <a:solidFill>
                  <a:schemeClr val="tx1"/>
                </a:solidFill>
                <a:latin typeface="Bebas Neue" panose="020B0606020202050201" pitchFamily="34" charset="77"/>
              </a:rPr>
              <a:t>when things go wronger</a:t>
            </a:r>
            <a:r>
              <a:rPr lang="en-US" sz="5400" dirty="0">
                <a:ln w="0"/>
                <a:solidFill>
                  <a:schemeClr val="bg2"/>
                </a:solidFill>
                <a:latin typeface="Bebas Neue" panose="020B0606020202050201" pitchFamily="34" charset="77"/>
              </a:rPr>
              <a:t>)</a:t>
            </a:r>
            <a:endParaRPr lang="en-US" sz="5400" dirty="0">
              <a:solidFill>
                <a:schemeClr val="bg2"/>
              </a:solidFill>
              <a:latin typeface="Bebas Neue" panose="020B0606020202050201" pitchFamily="34" charset="77"/>
            </a:endParaRPr>
          </a:p>
        </p:txBody>
      </p:sp>
      <p:sp>
        <p:nvSpPr>
          <p:cNvPr id="4" name="Google Shape;82;p14">
            <a:extLst>
              <a:ext uri="{FF2B5EF4-FFF2-40B4-BE49-F238E27FC236}">
                <a16:creationId xmlns:a16="http://schemas.microsoft.com/office/drawing/2014/main" id="{46354503-8711-9556-BB62-1C14DBA96B44}"/>
              </a:ext>
            </a:extLst>
          </p:cNvPr>
          <p:cNvSpPr txBox="1">
            <a:spLocks/>
          </p:cNvSpPr>
          <p:nvPr/>
        </p:nvSpPr>
        <p:spPr>
          <a:xfrm>
            <a:off x="749915" y="3682069"/>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Despair, danger, and disturbances</a:t>
            </a:r>
          </a:p>
        </p:txBody>
      </p:sp>
      <p:grpSp>
        <p:nvGrpSpPr>
          <p:cNvPr id="7" name="Group 6">
            <a:extLst>
              <a:ext uri="{FF2B5EF4-FFF2-40B4-BE49-F238E27FC236}">
                <a16:creationId xmlns:a16="http://schemas.microsoft.com/office/drawing/2014/main" id="{790FA2A6-8FC0-F5EC-0882-F41F0366CBAF}"/>
              </a:ext>
            </a:extLst>
          </p:cNvPr>
          <p:cNvGrpSpPr/>
          <p:nvPr/>
        </p:nvGrpSpPr>
        <p:grpSpPr>
          <a:xfrm>
            <a:off x="6102242" y="925694"/>
            <a:ext cx="2617500" cy="4154999"/>
            <a:chOff x="6102242" y="925694"/>
            <a:chExt cx="2617500" cy="4154999"/>
          </a:xfrm>
        </p:grpSpPr>
        <p:grpSp>
          <p:nvGrpSpPr>
            <p:cNvPr id="9" name="Group 8">
              <a:extLst>
                <a:ext uri="{FF2B5EF4-FFF2-40B4-BE49-F238E27FC236}">
                  <a16:creationId xmlns:a16="http://schemas.microsoft.com/office/drawing/2014/main" id="{EC042CB3-39A0-6357-BF49-4E74252DC112}"/>
                </a:ext>
              </a:extLst>
            </p:cNvPr>
            <p:cNvGrpSpPr/>
            <p:nvPr/>
          </p:nvGrpSpPr>
          <p:grpSpPr>
            <a:xfrm>
              <a:off x="6394976" y="925694"/>
              <a:ext cx="1328929" cy="1193436"/>
              <a:chOff x="6068972" y="1084024"/>
              <a:chExt cx="1328929" cy="1193436"/>
            </a:xfrm>
          </p:grpSpPr>
          <p:pic>
            <p:nvPicPr>
              <p:cNvPr id="2" name="Google Shape;79;p14">
                <a:extLst>
                  <a:ext uri="{FF2B5EF4-FFF2-40B4-BE49-F238E27FC236}">
                    <a16:creationId xmlns:a16="http://schemas.microsoft.com/office/drawing/2014/main" id="{11BDA982-BED2-6D15-ECE6-D74C94F907F3}"/>
                  </a:ext>
                </a:extLst>
              </p:cNvPr>
              <p:cNvPicPr preferRelativeResize="0"/>
              <p:nvPr/>
            </p:nvPicPr>
            <p:blipFill>
              <a:blip r:embed="rId3">
                <a:alphaModFix/>
              </a:blip>
              <a:stretch>
                <a:fillRect/>
              </a:stretch>
            </p:blipFill>
            <p:spPr>
              <a:xfrm>
                <a:off x="6068972" y="1084024"/>
                <a:ext cx="1328929" cy="1193436"/>
              </a:xfrm>
              <a:prstGeom prst="rect">
                <a:avLst/>
              </a:prstGeom>
              <a:noFill/>
              <a:ln>
                <a:noFill/>
              </a:ln>
            </p:spPr>
          </p:pic>
          <p:sp>
            <p:nvSpPr>
              <p:cNvPr id="5" name="Google Shape;83;p14">
                <a:extLst>
                  <a:ext uri="{FF2B5EF4-FFF2-40B4-BE49-F238E27FC236}">
                    <a16:creationId xmlns:a16="http://schemas.microsoft.com/office/drawing/2014/main" id="{5EDF5FBB-7519-83A2-1F1F-A0F759FD9375}"/>
                  </a:ext>
                </a:extLst>
              </p:cNvPr>
              <p:cNvSpPr/>
              <p:nvPr/>
            </p:nvSpPr>
            <p:spPr>
              <a:xfrm>
                <a:off x="6578902" y="1286579"/>
                <a:ext cx="223747" cy="621776"/>
              </a:xfrm>
              <a:prstGeom prst="rect">
                <a:avLst/>
              </a:prstGeom>
            </p:spPr>
            <p:txBody>
              <a:bodyPr>
                <a:prstTxWarp prst="textPlain">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6</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grpSp>
        <p:pic>
          <p:nvPicPr>
            <p:cNvPr id="6" name="Google Shape;672;p46">
              <a:extLst>
                <a:ext uri="{FF2B5EF4-FFF2-40B4-BE49-F238E27FC236}">
                  <a16:creationId xmlns:a16="http://schemas.microsoft.com/office/drawing/2014/main" id="{B02E34C1-8EC3-E716-D397-689332637BEA}"/>
                </a:ext>
              </a:extLst>
            </p:cNvPr>
            <p:cNvPicPr preferRelativeResize="0"/>
            <p:nvPr/>
          </p:nvPicPr>
          <p:blipFill>
            <a:blip r:embed="rId4">
              <a:alphaModFix/>
            </a:blip>
            <a:stretch>
              <a:fillRect/>
            </a:stretch>
          </p:blipFill>
          <p:spPr>
            <a:xfrm>
              <a:off x="6102242" y="1587598"/>
              <a:ext cx="2617500" cy="3493095"/>
            </a:xfrm>
            <a:prstGeom prst="rect">
              <a:avLst/>
            </a:prstGeom>
            <a:noFill/>
            <a:ln>
              <a:noFill/>
            </a:ln>
          </p:spPr>
        </p:pic>
      </p:grpSp>
    </p:spTree>
    <p:extLst>
      <p:ext uri="{BB962C8B-B14F-4D97-AF65-F5344CB8AC3E}">
        <p14:creationId xmlns:p14="http://schemas.microsoft.com/office/powerpoint/2010/main" val="257456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AFB2AD0A-5100-7C07-8B50-87BB307B39BB}"/>
            </a:ext>
          </a:extLst>
        </p:cNvPr>
        <p:cNvGrpSpPr/>
        <p:nvPr/>
      </p:nvGrpSpPr>
      <p:grpSpPr>
        <a:xfrm>
          <a:off x="0" y="0"/>
          <a:ext cx="0" cy="0"/>
          <a:chOff x="0" y="0"/>
          <a:chExt cx="0" cy="0"/>
        </a:xfrm>
      </p:grpSpPr>
      <p:pic>
        <p:nvPicPr>
          <p:cNvPr id="2050" name="Picture 2" descr="So Majestic">
            <a:extLst>
              <a:ext uri="{FF2B5EF4-FFF2-40B4-BE49-F238E27FC236}">
                <a16:creationId xmlns:a16="http://schemas.microsoft.com/office/drawing/2014/main" id="{38A65BA8-EEED-36BD-570E-E2E8462725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617843" y="0"/>
            <a:ext cx="5526157" cy="514591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8;p3">
            <a:extLst>
              <a:ext uri="{FF2B5EF4-FFF2-40B4-BE49-F238E27FC236}">
                <a16:creationId xmlns:a16="http://schemas.microsoft.com/office/drawing/2014/main" id="{AA25CA2F-DFF0-9816-F4EA-C9059E180F31}"/>
              </a:ext>
            </a:extLst>
          </p:cNvPr>
          <p:cNvSpPr txBox="1">
            <a:spLocks noGrp="1"/>
          </p:cNvSpPr>
          <p:nvPr>
            <p:ph type="body" idx="1"/>
          </p:nvPr>
        </p:nvSpPr>
        <p:spPr>
          <a:xfrm>
            <a:off x="95415" y="842708"/>
            <a:ext cx="3403159" cy="3458083"/>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solidFill>
                  <a:schemeClr val="tx1"/>
                </a:solidFill>
                <a:latin typeface="Roboto" panose="02000000000000000000" pitchFamily="2" charset="0"/>
                <a:ea typeface="Roboto" panose="02000000000000000000" pitchFamily="2" charset="0"/>
              </a:rPr>
              <a:t>”The AI prompt was ‘</a:t>
            </a:r>
            <a:r>
              <a:rPr lang="en-US" sz="3600" dirty="0">
                <a:solidFill>
                  <a:schemeClr val="bg2"/>
                </a:solidFill>
                <a:latin typeface="Roboto" panose="02000000000000000000" pitchFamily="2" charset="0"/>
                <a:ea typeface="Roboto" panose="02000000000000000000" pitchFamily="2" charset="0"/>
              </a:rPr>
              <a:t>Salmon in the river</a:t>
            </a:r>
            <a:r>
              <a:rPr lang="en-US" sz="3600" dirty="0">
                <a:solidFill>
                  <a:schemeClr val="tx1"/>
                </a:solidFill>
                <a:latin typeface="Roboto" panose="02000000000000000000" pitchFamily="2" charset="0"/>
                <a:ea typeface="Roboto" panose="02000000000000000000" pitchFamily="2" charset="0"/>
              </a:rPr>
              <a:t>’ so majestic.”</a:t>
            </a:r>
            <a:endParaRPr sz="3600" dirty="0">
              <a:solidFill>
                <a:schemeClr val="tx1"/>
              </a:solidFill>
            </a:endParaRPr>
          </a:p>
        </p:txBody>
      </p:sp>
    </p:spTree>
    <p:extLst>
      <p:ext uri="{BB962C8B-B14F-4D97-AF65-F5344CB8AC3E}">
        <p14:creationId xmlns:p14="http://schemas.microsoft.com/office/powerpoint/2010/main" val="131072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500" fill="hold"/>
                                        <p:tgtEl>
                                          <p:spTgt spid="2050"/>
                                        </p:tgtEl>
                                        <p:attrNameLst>
                                          <p:attrName>ppt_w</p:attrName>
                                        </p:attrNameLst>
                                      </p:cBhvr>
                                      <p:tavLst>
                                        <p:tav tm="0">
                                          <p:val>
                                            <p:fltVal val="0"/>
                                          </p:val>
                                        </p:tav>
                                        <p:tav tm="100000">
                                          <p:val>
                                            <p:strVal val="#ppt_w"/>
                                          </p:val>
                                        </p:tav>
                                      </p:tavLst>
                                    </p:anim>
                                    <p:anim calcmode="lin" valueType="num">
                                      <p:cBhvr>
                                        <p:cTn id="14" dur="500" fill="hold"/>
                                        <p:tgtEl>
                                          <p:spTgt spid="2050"/>
                                        </p:tgtEl>
                                        <p:attrNameLst>
                                          <p:attrName>ppt_h</p:attrName>
                                        </p:attrNameLst>
                                      </p:cBhvr>
                                      <p:tavLst>
                                        <p:tav tm="0">
                                          <p:val>
                                            <p:fltVal val="0"/>
                                          </p:val>
                                        </p:tav>
                                        <p:tav tm="100000">
                                          <p:val>
                                            <p:strVal val="#ppt_h"/>
                                          </p:val>
                                        </p:tav>
                                      </p:tavLst>
                                    </p:anim>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2B29C992-BD81-865F-7817-73F3C61B5823}"/>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9AC1DD6A-1BE2-8D9E-CE82-EC3D6D21A49E}"/>
              </a:ext>
            </a:extLst>
          </p:cNvPr>
          <p:cNvSpPr txBox="1">
            <a:spLocks noGrp="1"/>
          </p:cNvSpPr>
          <p:nvPr>
            <p:ph type="body" idx="1"/>
          </p:nvPr>
        </p:nvSpPr>
        <p:spPr>
          <a:xfrm>
            <a:off x="0" y="1788415"/>
            <a:ext cx="3681455" cy="1566666"/>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Wiener dogs race</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4098" name="Picture 2" descr="Wiener Dogs Race">
            <a:extLst>
              <a:ext uri="{FF2B5EF4-FFF2-40B4-BE49-F238E27FC236}">
                <a16:creationId xmlns:a16="http://schemas.microsoft.com/office/drawing/2014/main" id="{4397E510-4D9E-7F13-1FD0-9AE540B82B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59813" y="87463"/>
            <a:ext cx="4336765" cy="496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55C9C124-33D0-9D6A-2082-2B6A0A533120}"/>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BFDC5EB3-FD83-DAE3-E052-09822319A36A}"/>
              </a:ext>
            </a:extLst>
          </p:cNvPr>
          <p:cNvSpPr txBox="1">
            <a:spLocks noGrp="1"/>
          </p:cNvSpPr>
          <p:nvPr>
            <p:ph type="body" idx="1"/>
          </p:nvPr>
        </p:nvSpPr>
        <p:spPr>
          <a:xfrm>
            <a:off x="-298845" y="1788415"/>
            <a:ext cx="3681455" cy="1566666"/>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Cocky expression</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5122" name="Picture 2" descr="This Was An Attempt In Midjourney To Make An Image Of My Narrator With A &quot;Cocky Expression&quot;">
            <a:extLst>
              <a:ext uri="{FF2B5EF4-FFF2-40B4-BE49-F238E27FC236}">
                <a16:creationId xmlns:a16="http://schemas.microsoft.com/office/drawing/2014/main" id="{692DC954-A27D-8027-38E1-5CE6121629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3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500" fill="hold"/>
                                        <p:tgtEl>
                                          <p:spTgt spid="5122"/>
                                        </p:tgtEl>
                                        <p:attrNameLst>
                                          <p:attrName>ppt_w</p:attrName>
                                        </p:attrNameLst>
                                      </p:cBhvr>
                                      <p:tavLst>
                                        <p:tav tm="0">
                                          <p:val>
                                            <p:fltVal val="0"/>
                                          </p:val>
                                        </p:tav>
                                        <p:tav tm="100000">
                                          <p:val>
                                            <p:strVal val="#ppt_w"/>
                                          </p:val>
                                        </p:tav>
                                      </p:tavLst>
                                    </p:anim>
                                    <p:anim calcmode="lin" valueType="num">
                                      <p:cBhvr>
                                        <p:cTn id="14" dur="500" fill="hold"/>
                                        <p:tgtEl>
                                          <p:spTgt spid="5122"/>
                                        </p:tgtEl>
                                        <p:attrNameLst>
                                          <p:attrName>ppt_h</p:attrName>
                                        </p:attrNameLst>
                                      </p:cBhvr>
                                      <p:tavLst>
                                        <p:tav tm="0">
                                          <p:val>
                                            <p:fltVal val="0"/>
                                          </p:val>
                                        </p:tav>
                                        <p:tav tm="100000">
                                          <p:val>
                                            <p:strVal val="#ppt_h"/>
                                          </p:val>
                                        </p:tav>
                                      </p:tavLst>
                                    </p:anim>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F2E08004-E1FA-603F-8337-DB2167F43107}"/>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5B44140-76AB-34D9-5EB5-06EFB694230C}"/>
              </a:ext>
            </a:extLst>
          </p:cNvPr>
          <p:cNvSpPr txBox="1">
            <a:spLocks noGrp="1"/>
          </p:cNvSpPr>
          <p:nvPr>
            <p:ph type="body" idx="1"/>
          </p:nvPr>
        </p:nvSpPr>
        <p:spPr>
          <a:xfrm>
            <a:off x="103367" y="894208"/>
            <a:ext cx="3681455" cy="3355083"/>
          </a:xfrm>
          <a:prstGeom prst="rect">
            <a:avLst/>
          </a:prstGeom>
          <a:noFill/>
          <a:ln>
            <a:noFill/>
          </a:ln>
        </p:spPr>
        <p:txBody>
          <a:bodyPr spcFirstLastPara="1" wrap="square" lIns="91425" tIns="45700" rIns="91425" bIns="45700" anchor="t" anchorCtr="0">
            <a:no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A man mansplaining a woman on how to eat a hamburger</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5122" name="Picture 2">
            <a:extLst>
              <a:ext uri="{FF2B5EF4-FFF2-40B4-BE49-F238E27FC236}">
                <a16:creationId xmlns:a16="http://schemas.microsoft.com/office/drawing/2014/main" id="{DE5E0E95-6A56-93B6-3193-012B09347CA9}"/>
              </a:ext>
            </a:extLst>
          </p:cNvPr>
          <p:cNvPicPr>
            <a:picLocks noChangeAspect="1" noChangeArrowheads="1"/>
          </p:cNvPicPr>
          <p:nvPr/>
        </p:nvPicPr>
        <p:blipFill>
          <a:blip r:embed="rId3"/>
          <a:srcRect/>
          <a:stretch/>
        </p:blipFill>
        <p:spPr bwMode="auto">
          <a:xfrm>
            <a:off x="3991555" y="0"/>
            <a:ext cx="5159813" cy="514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2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500" fill="hold"/>
                                        <p:tgtEl>
                                          <p:spTgt spid="5122"/>
                                        </p:tgtEl>
                                        <p:attrNameLst>
                                          <p:attrName>ppt_w</p:attrName>
                                        </p:attrNameLst>
                                      </p:cBhvr>
                                      <p:tavLst>
                                        <p:tav tm="0">
                                          <p:val>
                                            <p:fltVal val="0"/>
                                          </p:val>
                                        </p:tav>
                                        <p:tav tm="100000">
                                          <p:val>
                                            <p:strVal val="#ppt_w"/>
                                          </p:val>
                                        </p:tav>
                                      </p:tavLst>
                                    </p:anim>
                                    <p:anim calcmode="lin" valueType="num">
                                      <p:cBhvr>
                                        <p:cTn id="14" dur="500" fill="hold"/>
                                        <p:tgtEl>
                                          <p:spTgt spid="5122"/>
                                        </p:tgtEl>
                                        <p:attrNameLst>
                                          <p:attrName>ppt_h</p:attrName>
                                        </p:attrNameLst>
                                      </p:cBhvr>
                                      <p:tavLst>
                                        <p:tav tm="0">
                                          <p:val>
                                            <p:fltVal val="0"/>
                                          </p:val>
                                        </p:tav>
                                        <p:tav tm="100000">
                                          <p:val>
                                            <p:strVal val="#ppt_h"/>
                                          </p:val>
                                        </p:tav>
                                      </p:tavLst>
                                    </p:anim>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2D4D14C-1259-B89F-4FBC-E7DDBA645CFA}"/>
            </a:ext>
          </a:extLst>
        </p:cNvPr>
        <p:cNvGrpSpPr/>
        <p:nvPr/>
      </p:nvGrpSpPr>
      <p:grpSpPr>
        <a:xfrm>
          <a:off x="0" y="0"/>
          <a:ext cx="0" cy="0"/>
          <a:chOff x="0" y="0"/>
          <a:chExt cx="0" cy="0"/>
        </a:xfrm>
      </p:grpSpPr>
      <p:sp>
        <p:nvSpPr>
          <p:cNvPr id="4" name="Google Shape;81;p14">
            <a:extLst>
              <a:ext uri="{FF2B5EF4-FFF2-40B4-BE49-F238E27FC236}">
                <a16:creationId xmlns:a16="http://schemas.microsoft.com/office/drawing/2014/main" id="{D92F4565-5045-214A-A748-146D046D38F1}"/>
              </a:ext>
            </a:extLst>
          </p:cNvPr>
          <p:cNvSpPr txBox="1">
            <a:spLocks/>
          </p:cNvSpPr>
          <p:nvPr/>
        </p:nvSpPr>
        <p:spPr>
          <a:xfrm>
            <a:off x="497844" y="1338375"/>
            <a:ext cx="5733971" cy="246675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b="1" dirty="0">
                <a:ln w="0"/>
                <a:solidFill>
                  <a:schemeClr val="tx1"/>
                </a:solidFill>
                <a:latin typeface="Bebas Neue" panose="020B0606020202050201" pitchFamily="34" charset="77"/>
              </a:rPr>
              <a:t>The Early Build:</a:t>
            </a:r>
            <a:br>
              <a:rPr lang="en-US" sz="5400" b="1" dirty="0">
                <a:ln w="0"/>
                <a:solidFill>
                  <a:schemeClr val="tx1"/>
                </a:solidFill>
                <a:latin typeface="Bebas Neue" panose="020B0606020202050201" pitchFamily="34" charset="77"/>
              </a:rPr>
            </a:br>
            <a:r>
              <a:rPr lang="en-US" sz="5400" b="1" dirty="0">
                <a:solidFill>
                  <a:schemeClr val="tx1"/>
                </a:solidFill>
                <a:latin typeface="Bebas Neue" panose="020B0606020202050201" pitchFamily="34" charset="77"/>
              </a:rPr>
              <a:t>Gaither’s Journey from Code to Compassion</a:t>
            </a:r>
          </a:p>
        </p:txBody>
      </p:sp>
      <p:sp>
        <p:nvSpPr>
          <p:cNvPr id="5" name="Google Shape;82;p14">
            <a:extLst>
              <a:ext uri="{FF2B5EF4-FFF2-40B4-BE49-F238E27FC236}">
                <a16:creationId xmlns:a16="http://schemas.microsoft.com/office/drawing/2014/main" id="{524D4558-311F-BD8F-9910-6AB2AB17CAD4}"/>
              </a:ext>
            </a:extLst>
          </p:cNvPr>
          <p:cNvSpPr txBox="1">
            <a:spLocks/>
          </p:cNvSpPr>
          <p:nvPr/>
        </p:nvSpPr>
        <p:spPr>
          <a:xfrm>
            <a:off x="497844" y="3805125"/>
            <a:ext cx="5514983" cy="4621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Background, Education, &amp; Experience</a:t>
            </a:r>
          </a:p>
        </p:txBody>
      </p:sp>
      <p:grpSp>
        <p:nvGrpSpPr>
          <p:cNvPr id="9" name="Group 8">
            <a:extLst>
              <a:ext uri="{FF2B5EF4-FFF2-40B4-BE49-F238E27FC236}">
                <a16:creationId xmlns:a16="http://schemas.microsoft.com/office/drawing/2014/main" id="{D74FE232-FAF2-9364-2A54-3CAD2625DCAB}"/>
              </a:ext>
            </a:extLst>
          </p:cNvPr>
          <p:cNvGrpSpPr/>
          <p:nvPr/>
        </p:nvGrpSpPr>
        <p:grpSpPr>
          <a:xfrm>
            <a:off x="6167165" y="884212"/>
            <a:ext cx="2572825" cy="4109017"/>
            <a:chOff x="6167165" y="884212"/>
            <a:chExt cx="2572825" cy="4109017"/>
          </a:xfrm>
        </p:grpSpPr>
        <p:pic>
          <p:nvPicPr>
            <p:cNvPr id="2" name="Google Shape;79;p14">
              <a:extLst>
                <a:ext uri="{FF2B5EF4-FFF2-40B4-BE49-F238E27FC236}">
                  <a16:creationId xmlns:a16="http://schemas.microsoft.com/office/drawing/2014/main" id="{7C08E280-A56F-C1AD-8919-E31A689BE061}"/>
                </a:ext>
              </a:extLst>
            </p:cNvPr>
            <p:cNvPicPr preferRelativeResize="0"/>
            <p:nvPr/>
          </p:nvPicPr>
          <p:blipFill>
            <a:blip r:embed="rId3">
              <a:alphaModFix/>
            </a:blip>
            <a:stretch>
              <a:fillRect/>
            </a:stretch>
          </p:blipFill>
          <p:spPr>
            <a:xfrm>
              <a:off x="6287159" y="884212"/>
              <a:ext cx="1321562" cy="1186819"/>
            </a:xfrm>
            <a:prstGeom prst="rect">
              <a:avLst/>
            </a:prstGeom>
            <a:noFill/>
            <a:ln>
              <a:noFill/>
            </a:ln>
          </p:spPr>
        </p:pic>
        <p:sp>
          <p:nvSpPr>
            <p:cNvPr id="6" name="Google Shape;83;p14">
              <a:extLst>
                <a:ext uri="{FF2B5EF4-FFF2-40B4-BE49-F238E27FC236}">
                  <a16:creationId xmlns:a16="http://schemas.microsoft.com/office/drawing/2014/main" id="{EE55C6AD-C2DD-20D3-FB02-BE9B8476B61E}"/>
                </a:ext>
              </a:extLst>
            </p:cNvPr>
            <p:cNvSpPr/>
            <p:nvPr/>
          </p:nvSpPr>
          <p:spPr>
            <a:xfrm>
              <a:off x="6786650" y="1108073"/>
              <a:ext cx="209670" cy="582656"/>
            </a:xfrm>
            <a:prstGeom prst="rect">
              <a:avLst/>
            </a:prstGeom>
          </p:spPr>
          <p:txBody>
            <a:bodyPr>
              <a:prstTxWarp prst="textPlain">
                <a:avLst/>
              </a:prstTxWarp>
            </a:bodyPr>
            <a:lstStyle/>
            <a:p>
              <a:pPr lvl="0" algn="ctr"/>
              <a:r>
                <a:rPr lang="en-US" b="1" dirty="0">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1</a:t>
              </a:r>
            </a:p>
          </p:txBody>
        </p:sp>
        <p:pic>
          <p:nvPicPr>
            <p:cNvPr id="8" name="Google Shape;673;p46">
              <a:extLst>
                <a:ext uri="{FF2B5EF4-FFF2-40B4-BE49-F238E27FC236}">
                  <a16:creationId xmlns:a16="http://schemas.microsoft.com/office/drawing/2014/main" id="{BEDB1FF3-DF5B-C402-001B-E9B1AACC46C6}"/>
                </a:ext>
              </a:extLst>
            </p:cNvPr>
            <p:cNvPicPr preferRelativeResize="0"/>
            <p:nvPr/>
          </p:nvPicPr>
          <p:blipFill>
            <a:blip r:embed="rId4">
              <a:alphaModFix/>
            </a:blip>
            <a:stretch>
              <a:fillRect/>
            </a:stretch>
          </p:blipFill>
          <p:spPr>
            <a:xfrm>
              <a:off x="6167165" y="1555095"/>
              <a:ext cx="2572825" cy="3438134"/>
            </a:xfrm>
            <a:prstGeom prst="rect">
              <a:avLst/>
            </a:prstGeom>
            <a:noFill/>
            <a:ln>
              <a:noFill/>
            </a:ln>
          </p:spPr>
        </p:pic>
      </p:grpSp>
    </p:spTree>
    <p:extLst>
      <p:ext uri="{BB962C8B-B14F-4D97-AF65-F5344CB8AC3E}">
        <p14:creationId xmlns:p14="http://schemas.microsoft.com/office/powerpoint/2010/main" val="297187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F5DFAF2A-FD35-337A-71E0-E1CDB794BBAD}"/>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F65F190-DD3C-1BC3-1A7D-20948EE237A0}"/>
              </a:ext>
            </a:extLst>
          </p:cNvPr>
          <p:cNvSpPr txBox="1">
            <a:spLocks noGrp="1"/>
          </p:cNvSpPr>
          <p:nvPr>
            <p:ph type="body" idx="1"/>
          </p:nvPr>
        </p:nvSpPr>
        <p:spPr>
          <a:xfrm>
            <a:off x="405517" y="2248073"/>
            <a:ext cx="2496710" cy="647351"/>
          </a:xfrm>
          <a:prstGeom prst="rect">
            <a:avLst/>
          </a:prstGeom>
          <a:noFill/>
          <a:ln>
            <a:noFill/>
          </a:ln>
        </p:spPr>
        <p:txBody>
          <a:bodyPr spcFirstLastPara="1" wrap="square" lIns="91425" tIns="45700" rIns="91425" bIns="45700" anchor="t" anchorCtr="0">
            <a:no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hands</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7170" name="Picture 2">
            <a:extLst>
              <a:ext uri="{FF2B5EF4-FFF2-40B4-BE49-F238E27FC236}">
                <a16:creationId xmlns:a16="http://schemas.microsoft.com/office/drawing/2014/main" id="{816C85B7-3BC3-AD98-FD45-20151FCC6A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0500" y="-1"/>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2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500" fill="hold"/>
                                        <p:tgtEl>
                                          <p:spTgt spid="7170"/>
                                        </p:tgtEl>
                                        <p:attrNameLst>
                                          <p:attrName>ppt_w</p:attrName>
                                        </p:attrNameLst>
                                      </p:cBhvr>
                                      <p:tavLst>
                                        <p:tav tm="0">
                                          <p:val>
                                            <p:fltVal val="0"/>
                                          </p:val>
                                        </p:tav>
                                        <p:tav tm="100000">
                                          <p:val>
                                            <p:strVal val="#ppt_w"/>
                                          </p:val>
                                        </p:tav>
                                      </p:tavLst>
                                    </p:anim>
                                    <p:anim calcmode="lin" valueType="num">
                                      <p:cBhvr>
                                        <p:cTn id="14" dur="500" fill="hold"/>
                                        <p:tgtEl>
                                          <p:spTgt spid="7170"/>
                                        </p:tgtEl>
                                        <p:attrNameLst>
                                          <p:attrName>ppt_h</p:attrName>
                                        </p:attrNameLst>
                                      </p:cBhvr>
                                      <p:tavLst>
                                        <p:tav tm="0">
                                          <p:val>
                                            <p:fltVal val="0"/>
                                          </p:val>
                                        </p:tav>
                                        <p:tav tm="100000">
                                          <p:val>
                                            <p:strVal val="#ppt_h"/>
                                          </p:val>
                                        </p:tav>
                                      </p:tavLst>
                                    </p:anim>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EC011C0D-0F8F-68C9-8A9E-4C2F2890BBE2}"/>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916B4CE5-721D-4343-146C-067074A7C32B}"/>
              </a:ext>
            </a:extLst>
          </p:cNvPr>
          <p:cNvSpPr txBox="1">
            <a:spLocks/>
          </p:cNvSpPr>
          <p:nvPr/>
        </p:nvSpPr>
        <p:spPr>
          <a:xfrm>
            <a:off x="750525" y="1469468"/>
            <a:ext cx="5764632" cy="172202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latin typeface="Bebas Neue" panose="020B0606020202050201" pitchFamily="34" charset="77"/>
              </a:rPr>
              <a:t>THE END IS NIGH: </a:t>
            </a:r>
            <a:br>
              <a:rPr lang="en-US" sz="5400" dirty="0">
                <a:ln w="0"/>
                <a:solidFill>
                  <a:schemeClr val="tx1"/>
                </a:solidFill>
                <a:latin typeface="Bebas Neue" panose="020B0606020202050201" pitchFamily="34" charset="77"/>
              </a:rPr>
            </a:br>
            <a:r>
              <a:rPr lang="en-US" sz="5400" dirty="0">
                <a:solidFill>
                  <a:schemeClr val="tx1"/>
                </a:solidFill>
                <a:latin typeface="Bebas Neue" panose="020B0606020202050201" pitchFamily="34" charset="77"/>
              </a:rPr>
              <a:t>Wrapping things up</a:t>
            </a:r>
          </a:p>
        </p:txBody>
      </p:sp>
      <p:sp>
        <p:nvSpPr>
          <p:cNvPr id="4" name="Google Shape;82;p14">
            <a:extLst>
              <a:ext uri="{FF2B5EF4-FFF2-40B4-BE49-F238E27FC236}">
                <a16:creationId xmlns:a16="http://schemas.microsoft.com/office/drawing/2014/main" id="{A6110D4A-5B97-C99F-FF54-F67F3040C4C1}"/>
              </a:ext>
            </a:extLst>
          </p:cNvPr>
          <p:cNvSpPr txBox="1">
            <a:spLocks/>
          </p:cNvSpPr>
          <p:nvPr/>
        </p:nvSpPr>
        <p:spPr>
          <a:xfrm>
            <a:off x="750525" y="3123472"/>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Bonus Material, Questions, &amp; Comments</a:t>
            </a:r>
          </a:p>
        </p:txBody>
      </p:sp>
      <p:grpSp>
        <p:nvGrpSpPr>
          <p:cNvPr id="7" name="Group 6">
            <a:extLst>
              <a:ext uri="{FF2B5EF4-FFF2-40B4-BE49-F238E27FC236}">
                <a16:creationId xmlns:a16="http://schemas.microsoft.com/office/drawing/2014/main" id="{352555C9-7C82-F0FC-DFAE-520BB9D8A461}"/>
              </a:ext>
            </a:extLst>
          </p:cNvPr>
          <p:cNvGrpSpPr/>
          <p:nvPr/>
        </p:nvGrpSpPr>
        <p:grpSpPr>
          <a:xfrm>
            <a:off x="6068972" y="834888"/>
            <a:ext cx="2677463" cy="4175554"/>
            <a:chOff x="5940952" y="347925"/>
            <a:chExt cx="2617500" cy="4421330"/>
          </a:xfrm>
        </p:grpSpPr>
        <p:pic>
          <p:nvPicPr>
            <p:cNvPr id="2" name="Google Shape;79;p14">
              <a:extLst>
                <a:ext uri="{FF2B5EF4-FFF2-40B4-BE49-F238E27FC236}">
                  <a16:creationId xmlns:a16="http://schemas.microsoft.com/office/drawing/2014/main" id="{995D342B-84D0-7E56-4B88-08C253A52B35}"/>
                </a:ext>
              </a:extLst>
            </p:cNvPr>
            <p:cNvPicPr preferRelativeResize="0"/>
            <p:nvPr/>
          </p:nvPicPr>
          <p:blipFill>
            <a:blip r:embed="rId3">
              <a:alphaModFix/>
            </a:blip>
            <a:stretch>
              <a:fillRect/>
            </a:stretch>
          </p:blipFill>
          <p:spPr>
            <a:xfrm>
              <a:off x="5940952" y="347925"/>
              <a:ext cx="1496437" cy="1343865"/>
            </a:xfrm>
            <a:prstGeom prst="rect">
              <a:avLst/>
            </a:prstGeom>
            <a:noFill/>
            <a:ln>
              <a:noFill/>
            </a:ln>
          </p:spPr>
        </p:pic>
        <p:sp>
          <p:nvSpPr>
            <p:cNvPr id="5" name="Google Shape;83;p14">
              <a:extLst>
                <a:ext uri="{FF2B5EF4-FFF2-40B4-BE49-F238E27FC236}">
                  <a16:creationId xmlns:a16="http://schemas.microsoft.com/office/drawing/2014/main" id="{09962F61-3674-EBE3-C63C-49AE03C01A1E}"/>
                </a:ext>
              </a:extLst>
            </p:cNvPr>
            <p:cNvSpPr/>
            <p:nvPr/>
          </p:nvSpPr>
          <p:spPr>
            <a:xfrm>
              <a:off x="6515157" y="576011"/>
              <a:ext cx="251950" cy="700149"/>
            </a:xfrm>
            <a:prstGeom prst="rect">
              <a:avLst/>
            </a:prstGeom>
          </p:spPr>
          <p:txBody>
            <a:bodyPr>
              <a:prstTxWarp prst="textPlain">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7</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pic>
          <p:nvPicPr>
            <p:cNvPr id="6" name="Google Shape;672;p46">
              <a:extLst>
                <a:ext uri="{FF2B5EF4-FFF2-40B4-BE49-F238E27FC236}">
                  <a16:creationId xmlns:a16="http://schemas.microsoft.com/office/drawing/2014/main" id="{2FD5070B-F725-9610-DFE6-63D1DA8C265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40952" y="1276160"/>
              <a:ext cx="2617500" cy="3493095"/>
            </a:xfrm>
            <a:prstGeom prst="rect">
              <a:avLst/>
            </a:prstGeom>
            <a:noFill/>
            <a:ln>
              <a:noFill/>
            </a:ln>
          </p:spPr>
        </p:pic>
      </p:grpSp>
    </p:spTree>
    <p:extLst>
      <p:ext uri="{BB962C8B-B14F-4D97-AF65-F5344CB8AC3E}">
        <p14:creationId xmlns:p14="http://schemas.microsoft.com/office/powerpoint/2010/main" val="327916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text&#10;&#10;Description automatically generated">
            <a:extLst>
              <a:ext uri="{FF2B5EF4-FFF2-40B4-BE49-F238E27FC236}">
                <a16:creationId xmlns:a16="http://schemas.microsoft.com/office/drawing/2014/main" id="{DD25DFE0-D832-CA22-08B1-B381A45296A4}"/>
              </a:ext>
            </a:extLst>
          </p:cNvPr>
          <p:cNvPicPr>
            <a:picLocks noChangeAspect="1"/>
          </p:cNvPicPr>
          <p:nvPr/>
        </p:nvPicPr>
        <p:blipFill>
          <a:blip r:embed="rId3"/>
          <a:stretch>
            <a:fillRect/>
          </a:stretch>
        </p:blipFill>
        <p:spPr>
          <a:xfrm>
            <a:off x="2029884" y="1005417"/>
            <a:ext cx="7048500" cy="1117600"/>
          </a:xfrm>
          <a:prstGeom prst="rect">
            <a:avLst/>
          </a:prstGeom>
        </p:spPr>
      </p:pic>
      <p:pic>
        <p:nvPicPr>
          <p:cNvPr id="6" name="Picture 5" descr="A white background with black text&#10;&#10;Description automatically generated">
            <a:extLst>
              <a:ext uri="{FF2B5EF4-FFF2-40B4-BE49-F238E27FC236}">
                <a16:creationId xmlns:a16="http://schemas.microsoft.com/office/drawing/2014/main" id="{95ED866E-FCD4-BD6E-B2AD-C75700F44859}"/>
              </a:ext>
            </a:extLst>
          </p:cNvPr>
          <p:cNvPicPr>
            <a:picLocks noChangeAspect="1"/>
          </p:cNvPicPr>
          <p:nvPr/>
        </p:nvPicPr>
        <p:blipFill>
          <a:blip r:embed="rId4"/>
          <a:stretch>
            <a:fillRect/>
          </a:stretch>
        </p:blipFill>
        <p:spPr>
          <a:xfrm>
            <a:off x="324511" y="2044035"/>
            <a:ext cx="8644467" cy="2480067"/>
          </a:xfrm>
          <a:prstGeom prst="rect">
            <a:avLst/>
          </a:prstGeom>
          <a:ln>
            <a:solidFill>
              <a:schemeClr val="tx1"/>
            </a:solidFill>
          </a:ln>
        </p:spPr>
      </p:pic>
      <p:sp>
        <p:nvSpPr>
          <p:cNvPr id="7" name="Google Shape;267;p28">
            <a:extLst>
              <a:ext uri="{FF2B5EF4-FFF2-40B4-BE49-F238E27FC236}">
                <a16:creationId xmlns:a16="http://schemas.microsoft.com/office/drawing/2014/main" id="{5A605908-7118-4683-624C-1E12FAC8217C}"/>
              </a:ext>
            </a:extLst>
          </p:cNvPr>
          <p:cNvSpPr txBox="1">
            <a:spLocks/>
          </p:cNvSpPr>
          <p:nvPr/>
        </p:nvSpPr>
        <p:spPr>
          <a:xfrm>
            <a:off x="324511" y="915852"/>
            <a:ext cx="1854862" cy="11176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1</a:t>
            </a:r>
          </a:p>
        </p:txBody>
      </p:sp>
      <p:sp>
        <p:nvSpPr>
          <p:cNvPr id="8" name="Google Shape;267;p28">
            <a:extLst>
              <a:ext uri="{FF2B5EF4-FFF2-40B4-BE49-F238E27FC236}">
                <a16:creationId xmlns:a16="http://schemas.microsoft.com/office/drawing/2014/main" id="{6749CABE-6295-70EA-35AD-7D7636311B74}"/>
              </a:ext>
            </a:extLst>
          </p:cNvPr>
          <p:cNvSpPr txBox="1">
            <a:spLocks/>
          </p:cNvSpPr>
          <p:nvPr/>
        </p:nvSpPr>
        <p:spPr>
          <a:xfrm>
            <a:off x="2461684" y="554571"/>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sp>
        <p:nvSpPr>
          <p:cNvPr id="10" name="Google Shape;267;p28">
            <a:extLst>
              <a:ext uri="{FF2B5EF4-FFF2-40B4-BE49-F238E27FC236}">
                <a16:creationId xmlns:a16="http://schemas.microsoft.com/office/drawing/2014/main" id="{27D2BF09-2BF5-D247-102D-919EAE9DF67C}"/>
              </a:ext>
            </a:extLst>
          </p:cNvPr>
          <p:cNvSpPr txBox="1">
            <a:spLocks/>
          </p:cNvSpPr>
          <p:nvPr/>
        </p:nvSpPr>
        <p:spPr>
          <a:xfrm>
            <a:off x="8174964" y="1917306"/>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135594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grpId="1"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0C81-3D63-B53D-45B9-837A76FAD8AD}"/>
            </a:ext>
          </a:extLst>
        </p:cNvPr>
        <p:cNvGrpSpPr/>
        <p:nvPr/>
      </p:nvGrpSpPr>
      <p:grpSpPr>
        <a:xfrm>
          <a:off x="0" y="0"/>
          <a:ext cx="0" cy="0"/>
          <a:chOff x="0" y="0"/>
          <a:chExt cx="0" cy="0"/>
        </a:xfrm>
      </p:grpSpPr>
      <p:sp>
        <p:nvSpPr>
          <p:cNvPr id="7" name="Google Shape;267;p28">
            <a:extLst>
              <a:ext uri="{FF2B5EF4-FFF2-40B4-BE49-F238E27FC236}">
                <a16:creationId xmlns:a16="http://schemas.microsoft.com/office/drawing/2014/main" id="{850F3AF6-98FB-A4B0-A997-D9EE9B6EFBB6}"/>
              </a:ext>
            </a:extLst>
          </p:cNvPr>
          <p:cNvSpPr txBox="1">
            <a:spLocks/>
          </p:cNvSpPr>
          <p:nvPr/>
        </p:nvSpPr>
        <p:spPr>
          <a:xfrm>
            <a:off x="324511" y="915852"/>
            <a:ext cx="1705373" cy="1064819"/>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2</a:t>
            </a:r>
          </a:p>
        </p:txBody>
      </p:sp>
      <p:sp>
        <p:nvSpPr>
          <p:cNvPr id="8" name="Google Shape;267;p28">
            <a:extLst>
              <a:ext uri="{FF2B5EF4-FFF2-40B4-BE49-F238E27FC236}">
                <a16:creationId xmlns:a16="http://schemas.microsoft.com/office/drawing/2014/main" id="{32E9D4FC-73BB-0A43-3F1E-4CD864BD605D}"/>
              </a:ext>
            </a:extLst>
          </p:cNvPr>
          <p:cNvSpPr txBox="1">
            <a:spLocks/>
          </p:cNvSpPr>
          <p:nvPr/>
        </p:nvSpPr>
        <p:spPr>
          <a:xfrm>
            <a:off x="2453217" y="526385"/>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pic>
        <p:nvPicPr>
          <p:cNvPr id="9" name="Picture 8" descr="A black text on a white background&#10;&#10;Description automatically generated">
            <a:extLst>
              <a:ext uri="{FF2B5EF4-FFF2-40B4-BE49-F238E27FC236}">
                <a16:creationId xmlns:a16="http://schemas.microsoft.com/office/drawing/2014/main" id="{E24702BA-D826-02F0-58D6-EFB55568EAE3}"/>
              </a:ext>
            </a:extLst>
          </p:cNvPr>
          <p:cNvPicPr>
            <a:picLocks noChangeAspect="1"/>
          </p:cNvPicPr>
          <p:nvPr/>
        </p:nvPicPr>
        <p:blipFill>
          <a:blip r:embed="rId3"/>
          <a:stretch>
            <a:fillRect/>
          </a:stretch>
        </p:blipFill>
        <p:spPr>
          <a:xfrm>
            <a:off x="2078566" y="1053571"/>
            <a:ext cx="6985000" cy="927100"/>
          </a:xfrm>
          <a:prstGeom prst="rect">
            <a:avLst/>
          </a:prstGeom>
        </p:spPr>
      </p:pic>
      <p:pic>
        <p:nvPicPr>
          <p:cNvPr id="12" name="Picture 11" descr="A computer screen shot of a program code&#10;&#10;Description automatically generated">
            <a:extLst>
              <a:ext uri="{FF2B5EF4-FFF2-40B4-BE49-F238E27FC236}">
                <a16:creationId xmlns:a16="http://schemas.microsoft.com/office/drawing/2014/main" id="{1902FDDD-8D48-6C28-BB81-C942EC571DBE}"/>
              </a:ext>
            </a:extLst>
          </p:cNvPr>
          <p:cNvPicPr>
            <a:picLocks noChangeAspect="1"/>
          </p:cNvPicPr>
          <p:nvPr/>
        </p:nvPicPr>
        <p:blipFill>
          <a:blip r:embed="rId4"/>
          <a:stretch>
            <a:fillRect/>
          </a:stretch>
        </p:blipFill>
        <p:spPr>
          <a:xfrm>
            <a:off x="2255574" y="1980671"/>
            <a:ext cx="4632851" cy="2735262"/>
          </a:xfrm>
          <a:prstGeom prst="rect">
            <a:avLst/>
          </a:prstGeom>
        </p:spPr>
      </p:pic>
      <p:sp>
        <p:nvSpPr>
          <p:cNvPr id="10" name="Google Shape;267;p28">
            <a:extLst>
              <a:ext uri="{FF2B5EF4-FFF2-40B4-BE49-F238E27FC236}">
                <a16:creationId xmlns:a16="http://schemas.microsoft.com/office/drawing/2014/main" id="{8725E144-C224-7EB8-8408-5E2037186D4B}"/>
              </a:ext>
            </a:extLst>
          </p:cNvPr>
          <p:cNvSpPr txBox="1">
            <a:spLocks/>
          </p:cNvSpPr>
          <p:nvPr/>
        </p:nvSpPr>
        <p:spPr>
          <a:xfrm>
            <a:off x="7311759" y="2118390"/>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20470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1"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10" grpId="0"/>
      <p:bldP spid="10"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AC58A-7216-A0AD-116B-4CC1F52139F5}"/>
            </a:ext>
          </a:extLst>
        </p:cNvPr>
        <p:cNvGrpSpPr/>
        <p:nvPr/>
      </p:nvGrpSpPr>
      <p:grpSpPr>
        <a:xfrm>
          <a:off x="0" y="0"/>
          <a:ext cx="0" cy="0"/>
          <a:chOff x="0" y="0"/>
          <a:chExt cx="0" cy="0"/>
        </a:xfrm>
      </p:grpSpPr>
      <p:sp>
        <p:nvSpPr>
          <p:cNvPr id="7" name="Google Shape;267;p28">
            <a:extLst>
              <a:ext uri="{FF2B5EF4-FFF2-40B4-BE49-F238E27FC236}">
                <a16:creationId xmlns:a16="http://schemas.microsoft.com/office/drawing/2014/main" id="{8904ECB7-80A6-286F-B124-D33298F7B703}"/>
              </a:ext>
            </a:extLst>
          </p:cNvPr>
          <p:cNvSpPr txBox="1">
            <a:spLocks/>
          </p:cNvSpPr>
          <p:nvPr/>
        </p:nvSpPr>
        <p:spPr>
          <a:xfrm>
            <a:off x="324511" y="915852"/>
            <a:ext cx="2128706" cy="11176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3</a:t>
            </a:r>
          </a:p>
        </p:txBody>
      </p:sp>
      <p:sp>
        <p:nvSpPr>
          <p:cNvPr id="8" name="Google Shape;267;p28">
            <a:extLst>
              <a:ext uri="{FF2B5EF4-FFF2-40B4-BE49-F238E27FC236}">
                <a16:creationId xmlns:a16="http://schemas.microsoft.com/office/drawing/2014/main" id="{C256AAC7-0A80-88A9-B4E8-CBE1E4E67E25}"/>
              </a:ext>
            </a:extLst>
          </p:cNvPr>
          <p:cNvSpPr txBox="1">
            <a:spLocks/>
          </p:cNvSpPr>
          <p:nvPr/>
        </p:nvSpPr>
        <p:spPr>
          <a:xfrm>
            <a:off x="2453217" y="526385"/>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pic>
        <p:nvPicPr>
          <p:cNvPr id="3" name="Picture 2" descr="A close up of a text&#10;&#10;Description automatically generated">
            <a:extLst>
              <a:ext uri="{FF2B5EF4-FFF2-40B4-BE49-F238E27FC236}">
                <a16:creationId xmlns:a16="http://schemas.microsoft.com/office/drawing/2014/main" id="{4FBC9142-398B-D7BD-682B-7D2831D4BE81}"/>
              </a:ext>
            </a:extLst>
          </p:cNvPr>
          <p:cNvPicPr>
            <a:picLocks noChangeAspect="1"/>
          </p:cNvPicPr>
          <p:nvPr/>
        </p:nvPicPr>
        <p:blipFill>
          <a:blip r:embed="rId3"/>
          <a:stretch>
            <a:fillRect/>
          </a:stretch>
        </p:blipFill>
        <p:spPr>
          <a:xfrm>
            <a:off x="2179373" y="1022350"/>
            <a:ext cx="6934200" cy="952500"/>
          </a:xfrm>
          <a:prstGeom prst="rect">
            <a:avLst/>
          </a:prstGeom>
        </p:spPr>
      </p:pic>
      <p:pic>
        <p:nvPicPr>
          <p:cNvPr id="11" name="Picture 10" descr="A screenshot of a computer program&#10;&#10;Description automatically generated">
            <a:extLst>
              <a:ext uri="{FF2B5EF4-FFF2-40B4-BE49-F238E27FC236}">
                <a16:creationId xmlns:a16="http://schemas.microsoft.com/office/drawing/2014/main" id="{36A7EA61-FE45-FF6E-8FD8-58AA20120185}"/>
              </a:ext>
            </a:extLst>
          </p:cNvPr>
          <p:cNvPicPr>
            <a:picLocks noChangeAspect="1"/>
          </p:cNvPicPr>
          <p:nvPr/>
        </p:nvPicPr>
        <p:blipFill>
          <a:blip r:embed="rId4"/>
          <a:stretch>
            <a:fillRect/>
          </a:stretch>
        </p:blipFill>
        <p:spPr>
          <a:xfrm>
            <a:off x="873654" y="1974850"/>
            <a:ext cx="6788679" cy="2597145"/>
          </a:xfrm>
          <a:prstGeom prst="rect">
            <a:avLst/>
          </a:prstGeom>
        </p:spPr>
      </p:pic>
      <p:sp>
        <p:nvSpPr>
          <p:cNvPr id="10" name="Google Shape;267;p28">
            <a:extLst>
              <a:ext uri="{FF2B5EF4-FFF2-40B4-BE49-F238E27FC236}">
                <a16:creationId xmlns:a16="http://schemas.microsoft.com/office/drawing/2014/main" id="{98AE145A-8F23-7CEA-9B5E-14CC7E5AFFA7}"/>
              </a:ext>
            </a:extLst>
          </p:cNvPr>
          <p:cNvSpPr txBox="1">
            <a:spLocks/>
          </p:cNvSpPr>
          <p:nvPr/>
        </p:nvSpPr>
        <p:spPr>
          <a:xfrm>
            <a:off x="6791589" y="2033452"/>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Tree>
    <p:extLst>
      <p:ext uri="{BB962C8B-B14F-4D97-AF65-F5344CB8AC3E}">
        <p14:creationId xmlns:p14="http://schemas.microsoft.com/office/powerpoint/2010/main" val="33431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9830605-587A-B101-F337-74C7B1DFC24C}"/>
            </a:ext>
          </a:extLst>
        </p:cNvPr>
        <p:cNvGrpSpPr/>
        <p:nvPr/>
      </p:nvGrpSpPr>
      <p:grpSpPr>
        <a:xfrm>
          <a:off x="0" y="0"/>
          <a:ext cx="0" cy="0"/>
          <a:chOff x="0" y="0"/>
          <a:chExt cx="0" cy="0"/>
        </a:xfrm>
      </p:grpSpPr>
      <p:pic>
        <p:nvPicPr>
          <p:cNvPr id="2" name="Google Shape;689;p47">
            <a:extLst>
              <a:ext uri="{FF2B5EF4-FFF2-40B4-BE49-F238E27FC236}">
                <a16:creationId xmlns:a16="http://schemas.microsoft.com/office/drawing/2014/main" id="{2A6117A7-B5E7-6EAB-2517-04AFDF2FACC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31"/>
          <a:stretch/>
        </p:blipFill>
        <p:spPr>
          <a:xfrm flipH="1">
            <a:off x="-3957" y="1507738"/>
            <a:ext cx="1813078" cy="3635762"/>
          </a:xfrm>
          <a:prstGeom prst="rect">
            <a:avLst/>
          </a:prstGeom>
          <a:noFill/>
          <a:ln>
            <a:noFill/>
          </a:ln>
        </p:spPr>
      </p:pic>
      <p:sp>
        <p:nvSpPr>
          <p:cNvPr id="3" name="Google Shape;267;p28">
            <a:extLst>
              <a:ext uri="{FF2B5EF4-FFF2-40B4-BE49-F238E27FC236}">
                <a16:creationId xmlns:a16="http://schemas.microsoft.com/office/drawing/2014/main" id="{4929C3E2-581E-9F17-05EC-43EED1D8557C}"/>
              </a:ext>
            </a:extLst>
          </p:cNvPr>
          <p:cNvSpPr txBox="1">
            <a:spLocks/>
          </p:cNvSpPr>
          <p:nvPr/>
        </p:nvSpPr>
        <p:spPr>
          <a:xfrm>
            <a:off x="2531823" y="979562"/>
            <a:ext cx="6612177"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Ways Gaither has used ai</a:t>
            </a:r>
          </a:p>
        </p:txBody>
      </p:sp>
      <p:sp>
        <p:nvSpPr>
          <p:cNvPr id="5" name="Google Shape;268;p28">
            <a:extLst>
              <a:ext uri="{FF2B5EF4-FFF2-40B4-BE49-F238E27FC236}">
                <a16:creationId xmlns:a16="http://schemas.microsoft.com/office/drawing/2014/main" id="{EE3C9B53-F258-6B96-22D3-7136DE17197D}"/>
              </a:ext>
            </a:extLst>
          </p:cNvPr>
          <p:cNvSpPr txBox="1">
            <a:spLocks/>
          </p:cNvSpPr>
          <p:nvPr/>
        </p:nvSpPr>
        <p:spPr>
          <a:xfrm>
            <a:off x="4317049" y="1636328"/>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sz="1600" dirty="0">
                <a:latin typeface="Bebas Neue" panose="020B0606020202050201" pitchFamily="34" charset="77"/>
              </a:rPr>
              <a:t>Music Recommendations</a:t>
            </a:r>
          </a:p>
          <a:p>
            <a:pPr marL="228600" indent="-228600">
              <a:buClr>
                <a:schemeClr val="bg2"/>
              </a:buClr>
              <a:buSzPct val="100000"/>
              <a:buFont typeface="+mj-lt"/>
              <a:buAutoNum type="arabicPeriod" startAt="11"/>
            </a:pPr>
            <a:r>
              <a:rPr lang="en-US" sz="1600" dirty="0">
                <a:latin typeface="Bebas Neue" panose="020B0606020202050201" pitchFamily="34" charset="77"/>
              </a:rPr>
              <a:t>Problem Solving</a:t>
            </a:r>
          </a:p>
          <a:p>
            <a:pPr marL="228600" indent="-228600">
              <a:buClr>
                <a:schemeClr val="bg2"/>
              </a:buClr>
              <a:buSzPct val="100000"/>
              <a:buFont typeface="+mj-lt"/>
              <a:buAutoNum type="arabicPeriod" startAt="11"/>
            </a:pPr>
            <a:r>
              <a:rPr lang="en-US" sz="1600" dirty="0">
                <a:latin typeface="Bebas Neue" panose="020B0606020202050201" pitchFamily="34" charset="77"/>
              </a:rPr>
              <a:t>Dietary Advice</a:t>
            </a:r>
          </a:p>
          <a:p>
            <a:pPr marL="228600" indent="-228600">
              <a:buClr>
                <a:schemeClr val="bg2"/>
              </a:buClr>
              <a:buSzPct val="100000"/>
              <a:buFont typeface="+mj-lt"/>
              <a:buAutoNum type="arabicPeriod" startAt="11"/>
            </a:pPr>
            <a:r>
              <a:rPr lang="en-US" sz="1600" dirty="0">
                <a:latin typeface="Bebas Neue" panose="020B0606020202050201" pitchFamily="34" charset="77"/>
              </a:rPr>
              <a:t>Language Learning</a:t>
            </a:r>
          </a:p>
          <a:p>
            <a:pPr marL="228600" indent="-228600">
              <a:buClr>
                <a:schemeClr val="bg2"/>
              </a:buClr>
              <a:buSzPct val="100000"/>
              <a:buFont typeface="+mj-lt"/>
              <a:buAutoNum type="arabicPeriod" startAt="11"/>
            </a:pPr>
            <a:r>
              <a:rPr lang="en-US" sz="1600" dirty="0">
                <a:latin typeface="Bebas Neue" panose="020B0606020202050201" pitchFamily="34" charset="77"/>
              </a:rPr>
              <a:t>Fitness Guidance</a:t>
            </a:r>
          </a:p>
          <a:p>
            <a:pPr marL="228600" indent="-228600">
              <a:buClr>
                <a:schemeClr val="bg2"/>
              </a:buClr>
              <a:buSzPct val="100000"/>
              <a:buFont typeface="+mj-lt"/>
              <a:buAutoNum type="arabicPeriod" startAt="11"/>
            </a:pPr>
            <a:r>
              <a:rPr lang="en-US" sz="1600" dirty="0">
                <a:latin typeface="Bebas Neue" panose="020B0606020202050201" pitchFamily="34" charset="77"/>
              </a:rPr>
              <a:t>Mental Health Support</a:t>
            </a:r>
          </a:p>
          <a:p>
            <a:pPr marL="228600" indent="-228600">
              <a:buClr>
                <a:schemeClr val="bg2"/>
              </a:buClr>
              <a:buSzPct val="100000"/>
              <a:buFont typeface="+mj-lt"/>
              <a:buAutoNum type="arabicPeriod" startAt="11"/>
            </a:pPr>
            <a:r>
              <a:rPr lang="en-US" sz="1600" dirty="0">
                <a:latin typeface="Bebas Neue" panose="020B0606020202050201" pitchFamily="34" charset="77"/>
              </a:rPr>
              <a:t>Travel Information</a:t>
            </a:r>
          </a:p>
          <a:p>
            <a:pPr marL="228600" indent="-228600">
              <a:buClr>
                <a:schemeClr val="bg2"/>
              </a:buClr>
              <a:buSzPct val="100000"/>
              <a:buFont typeface="+mj-lt"/>
              <a:buAutoNum type="arabicPeriod" startAt="11"/>
            </a:pPr>
            <a:r>
              <a:rPr lang="en-US" sz="1600" dirty="0">
                <a:latin typeface="Bebas Neue" panose="020B0606020202050201" pitchFamily="34" charset="77"/>
              </a:rPr>
              <a:t>Technical Support</a:t>
            </a:r>
          </a:p>
          <a:p>
            <a:pPr marL="228600" indent="-228600">
              <a:buClr>
                <a:schemeClr val="bg2"/>
              </a:buClr>
              <a:buSzPct val="100000"/>
              <a:buFont typeface="+mj-lt"/>
              <a:buAutoNum type="arabicPeriod" startAt="11"/>
            </a:pPr>
            <a:r>
              <a:rPr lang="en-US" sz="1600" dirty="0">
                <a:latin typeface="Bebas Neue" panose="020B0606020202050201" pitchFamily="34" charset="77"/>
              </a:rPr>
              <a:t>Creative Writing</a:t>
            </a:r>
          </a:p>
          <a:p>
            <a:pPr marL="228600" indent="-228600">
              <a:buClr>
                <a:schemeClr val="bg2"/>
              </a:buClr>
              <a:buSzPct val="100000"/>
              <a:buFont typeface="+mj-lt"/>
              <a:buAutoNum type="arabicPeriod" startAt="11"/>
            </a:pPr>
            <a:r>
              <a:rPr lang="en-US" sz="1600" dirty="0">
                <a:latin typeface="Bebas Neue" panose="020B0606020202050201" pitchFamily="34" charset="77"/>
              </a:rPr>
              <a:t>Event Planning</a:t>
            </a:r>
            <a:endParaRPr lang="en-US" sz="1600" dirty="0">
              <a:solidFill>
                <a:schemeClr val="tx1"/>
              </a:solidFill>
              <a:latin typeface="Bebas Neue" panose="020B0606020202050201" pitchFamily="34" charset="77"/>
            </a:endParaRPr>
          </a:p>
        </p:txBody>
      </p:sp>
      <p:sp>
        <p:nvSpPr>
          <p:cNvPr id="6" name="Google Shape;268;p28">
            <a:extLst>
              <a:ext uri="{FF2B5EF4-FFF2-40B4-BE49-F238E27FC236}">
                <a16:creationId xmlns:a16="http://schemas.microsoft.com/office/drawing/2014/main" id="{309F9185-C84B-6540-DAB5-CD953C2C4368}"/>
              </a:ext>
            </a:extLst>
          </p:cNvPr>
          <p:cNvSpPr txBox="1">
            <a:spLocks/>
          </p:cNvSpPr>
          <p:nvPr/>
        </p:nvSpPr>
        <p:spPr>
          <a:xfrm>
            <a:off x="6452425" y="1636329"/>
            <a:ext cx="2383976"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startAt="21"/>
            </a:pPr>
            <a:r>
              <a:rPr lang="en-US" sz="1600" dirty="0">
                <a:latin typeface="Bebas Neue" panose="020B0606020202050201" pitchFamily="34" charset="77"/>
              </a:rPr>
              <a:t>Public Speaking Tips</a:t>
            </a:r>
          </a:p>
          <a:p>
            <a:pPr marL="228600" lvl="0" indent="-228600">
              <a:buClr>
                <a:schemeClr val="bg2"/>
              </a:buClr>
              <a:buSzPct val="100000"/>
              <a:buFont typeface="+mj-lt"/>
              <a:buAutoNum type="arabicPeriod" startAt="21"/>
            </a:pPr>
            <a:r>
              <a:rPr lang="en-US" sz="1600" dirty="0">
                <a:latin typeface="Bebas Neue" panose="020B0606020202050201" pitchFamily="34" charset="77"/>
              </a:rPr>
              <a:t>Financial Guidance</a:t>
            </a:r>
          </a:p>
          <a:p>
            <a:pPr marL="228600" lvl="0" indent="-228600">
              <a:buClr>
                <a:schemeClr val="bg2"/>
              </a:buClr>
              <a:buSzPct val="100000"/>
              <a:buFont typeface="+mj-lt"/>
              <a:buAutoNum type="arabicPeriod" startAt="21"/>
            </a:pPr>
            <a:r>
              <a:rPr lang="en-US" sz="1600" dirty="0">
                <a:latin typeface="Bebas Neue" panose="020B0606020202050201" pitchFamily="34" charset="77"/>
              </a:rPr>
              <a:t>Legal Information</a:t>
            </a:r>
          </a:p>
          <a:p>
            <a:pPr marL="228600" lvl="0" indent="-228600">
              <a:buClr>
                <a:schemeClr val="bg2"/>
              </a:buClr>
              <a:buSzPct val="100000"/>
              <a:buFont typeface="+mj-lt"/>
              <a:buAutoNum type="arabicPeriod" startAt="21"/>
            </a:pPr>
            <a:r>
              <a:rPr lang="en-US" sz="1600" dirty="0">
                <a:latin typeface="Bebas Neue" panose="020B0606020202050201" pitchFamily="34" charset="77"/>
              </a:rPr>
              <a:t>Healthcare System Navigation</a:t>
            </a:r>
          </a:p>
          <a:p>
            <a:pPr marL="228600" lvl="0" indent="-228600">
              <a:buClr>
                <a:schemeClr val="bg2"/>
              </a:buClr>
              <a:buSzPct val="100000"/>
              <a:buFont typeface="+mj-lt"/>
              <a:buAutoNum type="arabicPeriod" startAt="21"/>
            </a:pPr>
            <a:r>
              <a:rPr lang="en-US" sz="1600" dirty="0">
                <a:latin typeface="Bebas Neue" panose="020B0606020202050201" pitchFamily="34" charset="77"/>
              </a:rPr>
              <a:t>Personal Development</a:t>
            </a:r>
          </a:p>
          <a:p>
            <a:pPr marL="228600" lvl="0" indent="-228600">
              <a:buClr>
                <a:schemeClr val="bg2"/>
              </a:buClr>
              <a:buSzPct val="100000"/>
              <a:buFont typeface="+mj-lt"/>
              <a:buAutoNum type="arabicPeriod" startAt="21"/>
            </a:pPr>
            <a:r>
              <a:rPr lang="en-US" sz="1600" dirty="0">
                <a:latin typeface="Bebas Neue" panose="020B0606020202050201" pitchFamily="34" charset="77"/>
              </a:rPr>
              <a:t>Hobby Ideas</a:t>
            </a:r>
          </a:p>
          <a:p>
            <a:pPr marL="228600" lvl="0" indent="-228600">
              <a:buClr>
                <a:schemeClr val="bg2"/>
              </a:buClr>
              <a:buSzPct val="100000"/>
              <a:buFont typeface="+mj-lt"/>
              <a:buAutoNum type="arabicPeriod" startAt="21"/>
            </a:pPr>
            <a:r>
              <a:rPr lang="en-US" sz="1600" dirty="0">
                <a:latin typeface="Bebas Neue" panose="020B0606020202050201" pitchFamily="34" charset="77"/>
              </a:rPr>
              <a:t>Weather Updates</a:t>
            </a:r>
          </a:p>
          <a:p>
            <a:pPr marL="228600" lvl="0" indent="-228600">
              <a:buClr>
                <a:schemeClr val="bg2"/>
              </a:buClr>
              <a:buSzPct val="100000"/>
              <a:buFont typeface="+mj-lt"/>
              <a:buAutoNum type="arabicPeriod" startAt="21"/>
            </a:pPr>
            <a:r>
              <a:rPr lang="en-US" sz="1600" dirty="0">
                <a:latin typeface="Bebas Neue" panose="020B0606020202050201" pitchFamily="34" charset="77"/>
              </a:rPr>
              <a:t>Social Media Strategies</a:t>
            </a:r>
          </a:p>
          <a:p>
            <a:pPr marL="228600" lvl="0" indent="-228600">
              <a:buClr>
                <a:schemeClr val="bg2"/>
              </a:buClr>
              <a:buSzPct val="100000"/>
              <a:buFont typeface="+mj-lt"/>
              <a:buAutoNum type="arabicPeriod" startAt="21"/>
            </a:pPr>
            <a:r>
              <a:rPr lang="en-US" sz="1600" dirty="0">
                <a:latin typeface="Bebas Neue" panose="020B0606020202050201" pitchFamily="34" charset="77"/>
              </a:rPr>
              <a:t>Networking Advice</a:t>
            </a:r>
          </a:p>
          <a:p>
            <a:pPr marL="228600" lvl="0" indent="-228600">
              <a:buClr>
                <a:schemeClr val="bg2"/>
              </a:buClr>
              <a:buSzPct val="100000"/>
              <a:buFont typeface="+mj-lt"/>
              <a:buAutoNum type="arabicPeriod" startAt="21"/>
            </a:pPr>
            <a:r>
              <a:rPr lang="en-US" sz="1600" dirty="0">
                <a:latin typeface="Bebas Neue" panose="020B0606020202050201" pitchFamily="34" charset="77"/>
              </a:rPr>
              <a:t>AI and Automation Insights</a:t>
            </a:r>
            <a:endParaRPr lang="en-US" sz="1600" dirty="0">
              <a:solidFill>
                <a:schemeClr val="tx1"/>
              </a:solidFill>
              <a:latin typeface="Bebas Neue" panose="020B0606020202050201" pitchFamily="34" charset="77"/>
            </a:endParaRPr>
          </a:p>
        </p:txBody>
      </p:sp>
      <p:sp>
        <p:nvSpPr>
          <p:cNvPr id="9" name="Google Shape;268;p28">
            <a:extLst>
              <a:ext uri="{FF2B5EF4-FFF2-40B4-BE49-F238E27FC236}">
                <a16:creationId xmlns:a16="http://schemas.microsoft.com/office/drawing/2014/main" id="{58075474-34EE-0526-D471-58D6E69DA56A}"/>
              </a:ext>
            </a:extLst>
          </p:cNvPr>
          <p:cNvSpPr txBox="1">
            <a:spLocks/>
          </p:cNvSpPr>
          <p:nvPr/>
        </p:nvSpPr>
        <p:spPr>
          <a:xfrm>
            <a:off x="2181673" y="1636329"/>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sz="1600" dirty="0">
                <a:latin typeface="Bebas Neue" panose="020B0606020202050201" pitchFamily="34" charset="77"/>
              </a:rPr>
              <a:t>Code Generation</a:t>
            </a:r>
          </a:p>
          <a:p>
            <a:pPr marL="228600" lvl="0" indent="-228600">
              <a:buClr>
                <a:schemeClr val="bg2"/>
              </a:buClr>
              <a:buSzPct val="100000"/>
              <a:buFont typeface="+mj-lt"/>
              <a:buAutoNum type="arabicPeriod"/>
            </a:pPr>
            <a:r>
              <a:rPr lang="en-US" sz="1600" dirty="0">
                <a:latin typeface="Bebas Neue" panose="020B0606020202050201" pitchFamily="34" charset="77"/>
              </a:rPr>
              <a:t>Proofreading and Editing</a:t>
            </a:r>
          </a:p>
          <a:p>
            <a:pPr marL="228600" lvl="0" indent="-228600">
              <a:buClr>
                <a:schemeClr val="bg2"/>
              </a:buClr>
              <a:buSzPct val="100000"/>
              <a:buFont typeface="+mj-lt"/>
              <a:buAutoNum type="arabicPeriod"/>
            </a:pPr>
            <a:r>
              <a:rPr lang="en-US" sz="1600" dirty="0">
                <a:latin typeface="Bebas Neue" panose="020B0606020202050201" pitchFamily="34" charset="77"/>
              </a:rPr>
              <a:t>Research Assistance</a:t>
            </a:r>
          </a:p>
          <a:p>
            <a:pPr marL="228600" lvl="0" indent="-228600">
              <a:buClr>
                <a:schemeClr val="bg2"/>
              </a:buClr>
              <a:buSzPct val="100000"/>
              <a:buFont typeface="+mj-lt"/>
              <a:buAutoNum type="arabicPeriod"/>
            </a:pPr>
            <a:r>
              <a:rPr lang="en-US" sz="1600" dirty="0">
                <a:latin typeface="Bebas Neue" panose="020B0606020202050201" pitchFamily="34" charset="77"/>
              </a:rPr>
              <a:t>Statistical Analysis</a:t>
            </a:r>
          </a:p>
          <a:p>
            <a:pPr marL="228600" lvl="0" indent="-228600">
              <a:buClr>
                <a:schemeClr val="bg2"/>
              </a:buClr>
              <a:buSzPct val="100000"/>
              <a:buFont typeface="+mj-lt"/>
              <a:buAutoNum type="arabicPeriod"/>
            </a:pPr>
            <a:r>
              <a:rPr lang="en-US" sz="1600" dirty="0">
                <a:latin typeface="Bebas Neue" panose="020B0606020202050201" pitchFamily="34" charset="77"/>
              </a:rPr>
              <a:t>Health Information</a:t>
            </a:r>
          </a:p>
          <a:p>
            <a:pPr marL="228600" lvl="0" indent="-228600">
              <a:buClr>
                <a:schemeClr val="bg2"/>
              </a:buClr>
              <a:buSzPct val="100000"/>
              <a:buFont typeface="+mj-lt"/>
              <a:buAutoNum type="arabicPeriod"/>
            </a:pPr>
            <a:r>
              <a:rPr lang="en-US" sz="1600" dirty="0">
                <a:latin typeface="Bebas Neue" panose="020B0606020202050201" pitchFamily="34" charset="77"/>
              </a:rPr>
              <a:t>Software Development</a:t>
            </a:r>
          </a:p>
          <a:p>
            <a:pPr marL="228600" lvl="0" indent="-228600">
              <a:buClr>
                <a:schemeClr val="bg2"/>
              </a:buClr>
              <a:buSzPct val="100000"/>
              <a:buFont typeface="+mj-lt"/>
              <a:buAutoNum type="arabicPeriod"/>
            </a:pPr>
            <a:r>
              <a:rPr lang="en-US" sz="1600" dirty="0">
                <a:latin typeface="Bebas Neue" panose="020B0606020202050201" pitchFamily="34" charset="77"/>
              </a:rPr>
              <a:t>Business Strategy</a:t>
            </a:r>
          </a:p>
          <a:p>
            <a:pPr marL="228600" lvl="0" indent="-228600">
              <a:buClr>
                <a:schemeClr val="bg2"/>
              </a:buClr>
              <a:buSzPct val="100000"/>
              <a:buFont typeface="+mj-lt"/>
              <a:buAutoNum type="arabicPeriod"/>
            </a:pPr>
            <a:r>
              <a:rPr lang="en-US" sz="1600" dirty="0">
                <a:latin typeface="Bebas Neue" panose="020B0606020202050201" pitchFamily="34" charset="77"/>
              </a:rPr>
              <a:t>Educational Content</a:t>
            </a:r>
          </a:p>
          <a:p>
            <a:pPr marL="228600" lvl="0" indent="-228600">
              <a:buClr>
                <a:schemeClr val="bg2"/>
              </a:buClr>
              <a:buSzPct val="100000"/>
              <a:buFont typeface="+mj-lt"/>
              <a:buAutoNum type="arabicPeriod"/>
            </a:pPr>
            <a:r>
              <a:rPr lang="en-US" sz="1600" dirty="0">
                <a:latin typeface="Bebas Neue" panose="020B0606020202050201" pitchFamily="34" charset="77"/>
              </a:rPr>
              <a:t>Document Preparation</a:t>
            </a:r>
          </a:p>
          <a:p>
            <a:pPr marL="228600" lvl="0" indent="-228600">
              <a:buClr>
                <a:schemeClr val="bg2"/>
              </a:buClr>
              <a:buSzPct val="100000"/>
              <a:buFont typeface="+mj-lt"/>
              <a:buAutoNum type="arabicPeriod"/>
            </a:pPr>
            <a:r>
              <a:rPr lang="en-US" sz="1600" dirty="0">
                <a:latin typeface="Bebas Neue" panose="020B0606020202050201" pitchFamily="34" charset="77"/>
              </a:rPr>
              <a:t>Image Analysis</a:t>
            </a:r>
            <a:endParaRPr lang="en-US" sz="1600" dirty="0">
              <a:solidFill>
                <a:schemeClr val="tx1"/>
              </a:solidFill>
              <a:latin typeface="Bebas Neue" panose="020B0606020202050201" pitchFamily="34" charset="77"/>
            </a:endParaRPr>
          </a:p>
        </p:txBody>
      </p:sp>
      <p:sp>
        <p:nvSpPr>
          <p:cNvPr id="10" name="TextBox 9">
            <a:extLst>
              <a:ext uri="{FF2B5EF4-FFF2-40B4-BE49-F238E27FC236}">
                <a16:creationId xmlns:a16="http://schemas.microsoft.com/office/drawing/2014/main" id="{64276D5C-4D93-7E46-393C-D3BCD6F3640B}"/>
              </a:ext>
            </a:extLst>
          </p:cNvPr>
          <p:cNvSpPr txBox="1"/>
          <p:nvPr/>
        </p:nvSpPr>
        <p:spPr>
          <a:xfrm>
            <a:off x="1490562" y="805331"/>
            <a:ext cx="637117" cy="830997"/>
          </a:xfrm>
          <a:prstGeom prst="rect">
            <a:avLst/>
          </a:prstGeom>
          <a:noFill/>
        </p:spPr>
        <p:txBody>
          <a:bodyPr wrap="square">
            <a:spAutoFit/>
          </a:bodyPr>
          <a:lstStyle/>
          <a:p>
            <a:r>
              <a:rPr lang="en" sz="4800" dirty="0">
                <a:solidFill>
                  <a:schemeClr val="dk1"/>
                </a:solidFill>
                <a:latin typeface="IBM Plex Sans Condensed"/>
                <a:ea typeface="IBM Plex Sans Condensed"/>
                <a:cs typeface="IBM Plex Sans Condensed"/>
                <a:sym typeface="IBM Plex Sans Condensed"/>
              </a:rPr>
              <a:t>❤</a:t>
            </a:r>
            <a:endParaRPr lang="en-US" sz="4800" dirty="0"/>
          </a:p>
        </p:txBody>
      </p:sp>
      <p:pic>
        <p:nvPicPr>
          <p:cNvPr id="4" name="Google Shape;691;p47">
            <a:extLst>
              <a:ext uri="{FF2B5EF4-FFF2-40B4-BE49-F238E27FC236}">
                <a16:creationId xmlns:a16="http://schemas.microsoft.com/office/drawing/2014/main" id="{EBF044BB-F5FA-7C93-FA48-63BBE58A4CE7}"/>
              </a:ext>
            </a:extLst>
          </p:cNvPr>
          <p:cNvPicPr preferRelativeResize="0"/>
          <p:nvPr/>
        </p:nvPicPr>
        <p:blipFill>
          <a:blip r:embed="rId4">
            <a:alphaModFix/>
          </a:blip>
          <a:stretch>
            <a:fillRect/>
          </a:stretch>
        </p:blipFill>
        <p:spPr>
          <a:xfrm flipH="1">
            <a:off x="329511" y="2063793"/>
            <a:ext cx="274432" cy="188340"/>
          </a:xfrm>
          <a:prstGeom prst="rect">
            <a:avLst/>
          </a:prstGeom>
          <a:noFill/>
          <a:ln>
            <a:noFill/>
          </a:ln>
        </p:spPr>
      </p:pic>
      <p:sp>
        <p:nvSpPr>
          <p:cNvPr id="7" name="Google Shape;267;p28">
            <a:extLst>
              <a:ext uri="{FF2B5EF4-FFF2-40B4-BE49-F238E27FC236}">
                <a16:creationId xmlns:a16="http://schemas.microsoft.com/office/drawing/2014/main" id="{F758BCBD-D5F3-09F0-077B-DBE81F1078C2}"/>
              </a:ext>
            </a:extLst>
          </p:cNvPr>
          <p:cNvSpPr txBox="1">
            <a:spLocks/>
          </p:cNvSpPr>
          <p:nvPr/>
        </p:nvSpPr>
        <p:spPr>
          <a:xfrm>
            <a:off x="84559" y="805331"/>
            <a:ext cx="1346308" cy="83099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bg2"/>
                </a:solidFill>
                <a:latin typeface="Bebas Neue" panose="020B0606020202050201" pitchFamily="34" charset="77"/>
                <a:ea typeface="Roboto" panose="02000000000000000000" pitchFamily="2" charset="0"/>
              </a:rPr>
              <a:t>BONUS CONTENT #</a:t>
            </a:r>
            <a:r>
              <a:rPr lang="en-US" sz="2800" dirty="0">
                <a:solidFill>
                  <a:schemeClr val="tx1"/>
                </a:solidFill>
                <a:latin typeface="Bebas Neue" panose="020B0606020202050201" pitchFamily="34" charset="77"/>
                <a:ea typeface="Roboto" panose="02000000000000000000" pitchFamily="2" charset="0"/>
              </a:rPr>
              <a:t>4</a:t>
            </a:r>
          </a:p>
        </p:txBody>
      </p:sp>
    </p:spTree>
    <p:extLst>
      <p:ext uri="{BB962C8B-B14F-4D97-AF65-F5344CB8AC3E}">
        <p14:creationId xmlns:p14="http://schemas.microsoft.com/office/powerpoint/2010/main" val="199531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6" presetClass="entr" presetSubtype="0" fill="hold" grpId="0"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0"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66912F19-F810-4ADE-5E28-F43F50E13BBE}"/>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892F2549-B860-DA0C-84AD-583FC6B4E221}"/>
              </a:ext>
            </a:extLst>
          </p:cNvPr>
          <p:cNvSpPr txBox="1">
            <a:spLocks noGrp="1"/>
          </p:cNvSpPr>
          <p:nvPr>
            <p:ph type="body" idx="1"/>
          </p:nvPr>
        </p:nvSpPr>
        <p:spPr>
          <a:xfrm>
            <a:off x="166977" y="1052886"/>
            <a:ext cx="3753015" cy="3037725"/>
          </a:xfrm>
          <a:prstGeom prst="rect">
            <a:avLst/>
          </a:prstGeom>
          <a:noFill/>
          <a:ln>
            <a:noFill/>
          </a:ln>
        </p:spPr>
        <p:txBody>
          <a:bodyPr spcFirstLastPara="1" wrap="square" lIns="91425" tIns="45700" rIns="91425" bIns="45700" anchor="t" anchorCtr="0">
            <a:noAutofit/>
          </a:bodyPr>
          <a:lstStyle/>
          <a:p>
            <a:pPr marL="342900" lvl="0" indent="-139700" algn="r">
              <a:spcBef>
                <a:spcPts val="0"/>
              </a:spcBef>
              <a:buSzPts val="3200"/>
              <a:buNone/>
            </a:pPr>
            <a:r>
              <a:rPr lang="en-US" dirty="0">
                <a:solidFill>
                  <a:schemeClr val="accent1"/>
                </a:solidFill>
                <a:ea typeface="Roboto" panose="02000000000000000000" pitchFamily="2" charset="0"/>
              </a:rPr>
              <a:t>“</a:t>
            </a:r>
            <a:r>
              <a:rPr lang="en-US" dirty="0">
                <a:solidFill>
                  <a:schemeClr val="bg2"/>
                </a:solidFill>
              </a:rPr>
              <a:t>Create a cool AI looking image that says </a:t>
            </a:r>
            <a:r>
              <a:rPr lang="en-US" dirty="0">
                <a:solidFill>
                  <a:schemeClr val="accent1"/>
                </a:solidFill>
              </a:rPr>
              <a:t>Questions/Comments </a:t>
            </a:r>
            <a:r>
              <a:rPr lang="en-US" dirty="0">
                <a:solidFill>
                  <a:schemeClr val="bg2"/>
                </a:solidFill>
              </a:rPr>
              <a:t>for me to use in my presentation</a:t>
            </a:r>
            <a:r>
              <a:rPr lang="en-US" dirty="0">
                <a:solidFill>
                  <a:schemeClr val="accent1"/>
                </a:solidFill>
              </a:rPr>
              <a:t>”</a:t>
            </a:r>
            <a:endParaRPr dirty="0">
              <a:solidFill>
                <a:schemeClr val="accent1"/>
              </a:solidFill>
            </a:endParaRPr>
          </a:p>
        </p:txBody>
      </p:sp>
      <p:pic>
        <p:nvPicPr>
          <p:cNvPr id="7170" name="Picture 2">
            <a:extLst>
              <a:ext uri="{FF2B5EF4-FFF2-40B4-BE49-F238E27FC236}">
                <a16:creationId xmlns:a16="http://schemas.microsoft.com/office/drawing/2014/main" id="{BBAB24F8-E9E5-8525-326B-6D9619DA3948}"/>
              </a:ext>
            </a:extLst>
          </p:cNvPr>
          <p:cNvPicPr>
            <a:picLocks noChangeAspect="1" noChangeArrowheads="1"/>
          </p:cNvPicPr>
          <p:nvPr/>
        </p:nvPicPr>
        <p:blipFill>
          <a:blip r:embed="rId3"/>
          <a:srcRect/>
          <a:stretch/>
        </p:blipFill>
        <p:spPr bwMode="auto">
          <a:xfrm>
            <a:off x="4000500" y="-1"/>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arth Veda - Blog">
            <a:extLst>
              <a:ext uri="{FF2B5EF4-FFF2-40B4-BE49-F238E27FC236}">
                <a16:creationId xmlns:a16="http://schemas.microsoft.com/office/drawing/2014/main" id="{728E7BA3-FEC2-0B10-F131-9D78CDC232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60240" y="3768917"/>
            <a:ext cx="2083759" cy="137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6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p:cTn id="11" dur="500" fill="hold"/>
                                        <p:tgtEl>
                                          <p:spTgt spid="7170"/>
                                        </p:tgtEl>
                                        <p:attrNameLst>
                                          <p:attrName>ppt_w</p:attrName>
                                        </p:attrNameLst>
                                      </p:cBhvr>
                                      <p:tavLst>
                                        <p:tav tm="0">
                                          <p:val>
                                            <p:fltVal val="0"/>
                                          </p:val>
                                        </p:tav>
                                        <p:tav tm="100000">
                                          <p:val>
                                            <p:strVal val="#ppt_w"/>
                                          </p:val>
                                        </p:tav>
                                      </p:tavLst>
                                    </p:anim>
                                    <p:anim calcmode="lin" valueType="num">
                                      <p:cBhvr>
                                        <p:cTn id="12" dur="500" fill="hold"/>
                                        <p:tgtEl>
                                          <p:spTgt spid="7170"/>
                                        </p:tgtEl>
                                        <p:attrNameLst>
                                          <p:attrName>ppt_h</p:attrName>
                                        </p:attrNameLst>
                                      </p:cBhvr>
                                      <p:tavLst>
                                        <p:tav tm="0">
                                          <p:val>
                                            <p:fltVal val="0"/>
                                          </p:val>
                                        </p:tav>
                                        <p:tav tm="100000">
                                          <p:val>
                                            <p:strVal val="#ppt_h"/>
                                          </p:val>
                                        </p:tav>
                                      </p:tavLst>
                                    </p:anim>
                                    <p:animEffect transition="in" filter="fade">
                                      <p:cBhvr>
                                        <p:cTn id="13" dur="500"/>
                                        <p:tgtEl>
                                          <p:spTgt spid="7170"/>
                                        </p:tgtEl>
                                      </p:cBhvr>
                                    </p:animEffect>
                                  </p:childTnLst>
                                </p:cTn>
                              </p:par>
                              <p:par>
                                <p:cTn id="14" presetID="2" presetClass="entr" presetSubtype="8" fill="hold" nodeType="withEffect">
                                  <p:stCondLst>
                                    <p:cond delay="3000"/>
                                  </p:stCondLst>
                                  <p:childTnLst>
                                    <p:set>
                                      <p:cBhvr>
                                        <p:cTn id="15" dur="1" fill="hold">
                                          <p:stCondLst>
                                            <p:cond delay="0"/>
                                          </p:stCondLst>
                                        </p:cTn>
                                        <p:tgtEl>
                                          <p:spTgt spid="9218"/>
                                        </p:tgtEl>
                                        <p:attrNameLst>
                                          <p:attrName>style.visibility</p:attrName>
                                        </p:attrNameLst>
                                      </p:cBhvr>
                                      <p:to>
                                        <p:strVal val="visible"/>
                                      </p:to>
                                    </p:set>
                                    <p:anim calcmode="lin" valueType="num">
                                      <p:cBhvr additive="base">
                                        <p:cTn id="16" dur="5000" fill="hold"/>
                                        <p:tgtEl>
                                          <p:spTgt spid="9218"/>
                                        </p:tgtEl>
                                        <p:attrNameLst>
                                          <p:attrName>ppt_x</p:attrName>
                                        </p:attrNameLst>
                                      </p:cBhvr>
                                      <p:tavLst>
                                        <p:tav tm="0">
                                          <p:val>
                                            <p:strVal val="0-#ppt_w/2"/>
                                          </p:val>
                                        </p:tav>
                                        <p:tav tm="100000">
                                          <p:val>
                                            <p:strVal val="#ppt_x"/>
                                          </p:val>
                                        </p:tav>
                                      </p:tavLst>
                                    </p:anim>
                                    <p:anim calcmode="lin" valueType="num">
                                      <p:cBhvr additive="base">
                                        <p:cTn id="17" dur="50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g2ed1e22c75c_0_0"/>
          <p:cNvSpPr txBox="1">
            <a:spLocks noGrp="1"/>
          </p:cNvSpPr>
          <p:nvPr>
            <p:ph type="ctrTitle"/>
          </p:nvPr>
        </p:nvSpPr>
        <p:spPr>
          <a:xfrm>
            <a:off x="514350" y="1198364"/>
            <a:ext cx="5829300" cy="8268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dk1"/>
              </a:buClr>
              <a:buSzPts val="4500"/>
              <a:buFont typeface="Play"/>
              <a:buNone/>
            </a:pPr>
            <a:endParaRPr dirty="0"/>
          </a:p>
        </p:txBody>
      </p:sp>
      <p:sp>
        <p:nvSpPr>
          <p:cNvPr id="45" name="Google Shape;45;g2ed1e22c75c_0_0"/>
          <p:cNvSpPr txBox="1">
            <a:spLocks noGrp="1"/>
          </p:cNvSpPr>
          <p:nvPr>
            <p:ph type="subTitle" idx="1"/>
          </p:nvPr>
        </p:nvSpPr>
        <p:spPr>
          <a:xfrm>
            <a:off x="1028700" y="2185988"/>
            <a:ext cx="4800600" cy="9861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1800"/>
              <a:buNone/>
            </a:pPr>
            <a:endParaRPr dirty="0"/>
          </a:p>
        </p:txBody>
      </p:sp>
      <p:pic>
        <p:nvPicPr>
          <p:cNvPr id="46" name="Google Shape;46;g2ed1e22c75c_0_0" descr="A close up of a puzzle&#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12" name="Group 11">
            <a:extLst>
              <a:ext uri="{FF2B5EF4-FFF2-40B4-BE49-F238E27FC236}">
                <a16:creationId xmlns:a16="http://schemas.microsoft.com/office/drawing/2014/main" id="{6E4C1BCE-F905-11C8-3FE6-EF3279153790}"/>
              </a:ext>
            </a:extLst>
          </p:cNvPr>
          <p:cNvGrpSpPr/>
          <p:nvPr/>
        </p:nvGrpSpPr>
        <p:grpSpPr>
          <a:xfrm>
            <a:off x="6444113" y="125126"/>
            <a:ext cx="2699888" cy="4257900"/>
            <a:chOff x="6444113" y="125126"/>
            <a:chExt cx="2699888" cy="4257900"/>
          </a:xfrm>
        </p:grpSpPr>
        <p:pic>
          <p:nvPicPr>
            <p:cNvPr id="7" name="Google Shape;354;p33">
              <a:extLst>
                <a:ext uri="{FF2B5EF4-FFF2-40B4-BE49-F238E27FC236}">
                  <a16:creationId xmlns:a16="http://schemas.microsoft.com/office/drawing/2014/main" id="{8A2C0C16-17A1-7CA6-5FBD-D33129F022E2}"/>
                </a:ext>
              </a:extLst>
            </p:cNvPr>
            <p:cNvPicPr preferRelativeResize="0"/>
            <p:nvPr/>
          </p:nvPicPr>
          <p:blipFill>
            <a:blip r:embed="rId4">
              <a:alphaModFix/>
            </a:blip>
            <a:stretch>
              <a:fillRect/>
            </a:stretch>
          </p:blipFill>
          <p:spPr>
            <a:xfrm>
              <a:off x="6734709" y="125126"/>
              <a:ext cx="1496437" cy="1343865"/>
            </a:xfrm>
            <a:prstGeom prst="rect">
              <a:avLst/>
            </a:prstGeom>
            <a:noFill/>
            <a:ln>
              <a:noFill/>
            </a:ln>
          </p:spPr>
        </p:pic>
        <p:sp>
          <p:nvSpPr>
            <p:cNvPr id="8" name="Google Shape;355;p33">
              <a:extLst>
                <a:ext uri="{FF2B5EF4-FFF2-40B4-BE49-F238E27FC236}">
                  <a16:creationId xmlns:a16="http://schemas.microsoft.com/office/drawing/2014/main" id="{45E6DE57-6707-D3FB-79DB-743F78EDDEC9}"/>
                </a:ext>
              </a:extLst>
            </p:cNvPr>
            <p:cNvSpPr/>
            <p:nvPr/>
          </p:nvSpPr>
          <p:spPr>
            <a:xfrm>
              <a:off x="6946379" y="397536"/>
              <a:ext cx="1073096" cy="725876"/>
            </a:xfrm>
            <a:prstGeom prst="rect">
              <a:avLst/>
            </a:prstGeom>
          </p:spPr>
          <p:txBody>
            <a:bodyPr>
              <a:prstTxWarp prst="textPlain">
                <a:avLst>
                  <a:gd name="adj" fmla="val 48518"/>
                </a:avLst>
              </a:prstTxWarp>
            </a:bodyPr>
            <a:lstStyle/>
            <a:p>
              <a:pPr lvl="0" algn="ct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THANK</a:t>
              </a:r>
              <a:b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br>
              <a:r>
                <a:rPr lang="en-US"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rPr>
                <a:t>YOU!</a:t>
              </a:r>
              <a:endParaRPr b="1" i="0" dirty="0">
                <a:ln>
                  <a:noFill/>
                </a:ln>
                <a:gradFill>
                  <a:gsLst>
                    <a:gs pos="0">
                      <a:schemeClr val="accent1">
                        <a:lumMod val="20000"/>
                        <a:lumOff val="80000"/>
                      </a:schemeClr>
                    </a:gs>
                    <a:gs pos="58000">
                      <a:schemeClr val="accent1"/>
                    </a:gs>
                    <a:gs pos="100000">
                      <a:schemeClr val="accent1"/>
                    </a:gs>
                  </a:gsLst>
                  <a:path path="circle">
                    <a:fillToRect l="100000" t="100000"/>
                  </a:path>
                  <a:tileRect r="-100000" b="-100000"/>
                </a:gradFill>
                <a:latin typeface="Bebas Neue"/>
              </a:endParaRPr>
            </a:p>
          </p:txBody>
        </p:sp>
        <p:pic>
          <p:nvPicPr>
            <p:cNvPr id="9" name="Google Shape;356;p33">
              <a:extLst>
                <a:ext uri="{FF2B5EF4-FFF2-40B4-BE49-F238E27FC236}">
                  <a16:creationId xmlns:a16="http://schemas.microsoft.com/office/drawing/2014/main" id="{0AE4FA50-ABD6-EF49-35E4-9AEA7DC024D4}"/>
                </a:ext>
              </a:extLst>
            </p:cNvPr>
            <p:cNvPicPr preferRelativeResize="0"/>
            <p:nvPr/>
          </p:nvPicPr>
          <p:blipFill>
            <a:blip r:embed="rId5" cstate="screen">
              <a:alphaModFix/>
              <a:extLst>
                <a:ext uri="{28A0092B-C50C-407E-A947-70E740481C1C}">
                  <a14:useLocalDpi xmlns:a14="http://schemas.microsoft.com/office/drawing/2010/main"/>
                </a:ext>
              </a:extLst>
            </a:blip>
            <a:srcRect/>
            <a:stretch/>
          </p:blipFill>
          <p:spPr>
            <a:xfrm>
              <a:off x="6444113" y="677527"/>
              <a:ext cx="2699888" cy="3705499"/>
            </a:xfrm>
            <a:prstGeom prst="rect">
              <a:avLst/>
            </a:prstGeom>
            <a:noFill/>
            <a:ln>
              <a:noFill/>
            </a:ln>
          </p:spPr>
        </p:pic>
      </p:grpSp>
      <p:sp>
        <p:nvSpPr>
          <p:cNvPr id="11" name="TextBox 10">
            <a:extLst>
              <a:ext uri="{FF2B5EF4-FFF2-40B4-BE49-F238E27FC236}">
                <a16:creationId xmlns:a16="http://schemas.microsoft.com/office/drawing/2014/main" id="{53360B35-B922-484F-60B9-678E7F3E7995}"/>
              </a:ext>
            </a:extLst>
          </p:cNvPr>
          <p:cNvSpPr txBox="1"/>
          <p:nvPr/>
        </p:nvSpPr>
        <p:spPr>
          <a:xfrm>
            <a:off x="150653" y="3773335"/>
            <a:ext cx="4635610" cy="707886"/>
          </a:xfrm>
          <a:prstGeom prst="rect">
            <a:avLst/>
          </a:prstGeom>
          <a:noFill/>
        </p:spPr>
        <p:txBody>
          <a:bodyPr wrap="square">
            <a:spAutoFit/>
          </a:bodyPr>
          <a:lstStyle/>
          <a:p>
            <a:pPr marL="76200" lvl="0" algn="l" rtl="0">
              <a:spcBef>
                <a:spcPts val="0"/>
              </a:spcBef>
              <a:spcAft>
                <a:spcPts val="0"/>
              </a:spcAft>
              <a:buClr>
                <a:schemeClr val="lt1"/>
              </a:buClr>
              <a:buSzPts val="2400"/>
            </a:pPr>
            <a:r>
              <a:rPr lang="en-US" sz="2000" dirty="0">
                <a:solidFill>
                  <a:schemeClr val="bg2"/>
                </a:solidFill>
                <a:latin typeface="Bebas Neue" panose="020B0606020202050201" pitchFamily="34" charset="77"/>
              </a:rPr>
              <a:t>Email: </a:t>
            </a:r>
            <a:r>
              <a:rPr lang="en-US" sz="2000" dirty="0">
                <a:solidFill>
                  <a:schemeClr val="tx1"/>
                </a:solidFill>
                <a:latin typeface="Bebas Neue" panose="020B0606020202050201" pitchFamily="34" charset="77"/>
              </a:rPr>
              <a:t>Gaither.Stephens@GaitherDyn.com</a:t>
            </a:r>
          </a:p>
          <a:p>
            <a:pPr marL="76200" lvl="0" algn="l" rtl="0">
              <a:spcBef>
                <a:spcPts val="0"/>
              </a:spcBef>
              <a:spcAft>
                <a:spcPts val="0"/>
              </a:spcAft>
              <a:buClr>
                <a:schemeClr val="lt1"/>
              </a:buClr>
              <a:buSzPts val="2400"/>
            </a:pPr>
            <a:r>
              <a:rPr lang="en-US" sz="2000" dirty="0">
                <a:solidFill>
                  <a:schemeClr val="bg2"/>
                </a:solidFill>
                <a:latin typeface="Bebas Neue" panose="020B0606020202050201" pitchFamily="34" charset="77"/>
              </a:rPr>
              <a:t>HMIS &amp; CoC Help: </a:t>
            </a:r>
            <a:r>
              <a:rPr lang="en-US" sz="2000" dirty="0">
                <a:solidFill>
                  <a:schemeClr val="tx1"/>
                </a:solidFill>
                <a:latin typeface="Bebas Neue" panose="020B0606020202050201" pitchFamily="34" charset="77"/>
              </a:rPr>
              <a:t>www.CoCAlliance.org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2" presetClass="entr" presetSubtype="6" fill="hold"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CBAE331-7A0C-3572-E4C0-8918C8690B92}"/>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7A2AE7E7-4405-317E-3B9D-E27BDA200265}"/>
              </a:ext>
            </a:extLst>
          </p:cNvPr>
          <p:cNvSpPr txBox="1">
            <a:spLocks noGrp="1"/>
          </p:cNvSpPr>
          <p:nvPr>
            <p:ph type="body" idx="1"/>
          </p:nvPr>
        </p:nvSpPr>
        <p:spPr>
          <a:xfrm>
            <a:off x="-111318" y="954156"/>
            <a:ext cx="3609892" cy="3456166"/>
          </a:xfrm>
          <a:prstGeom prst="rect">
            <a:avLst/>
          </a:prstGeom>
          <a:noFill/>
          <a:ln>
            <a:noFill/>
          </a:ln>
        </p:spPr>
        <p:txBody>
          <a:bodyPr spcFirstLastPara="1" wrap="square" lIns="91425" tIns="45700" rIns="91425" bIns="45700" anchor="ctr" anchorCtr="0">
            <a:normAutofit fontScale="62500" lnSpcReduction="20000"/>
          </a:bodyPr>
          <a:lstStyle/>
          <a:p>
            <a:pPr marL="342900" lvl="0" indent="-139700" algn="r" rtl="0">
              <a:lnSpc>
                <a:spcPct val="120000"/>
              </a:lnSpc>
              <a:spcBef>
                <a:spcPts val="0"/>
              </a:spcBef>
              <a:spcAft>
                <a:spcPts val="0"/>
              </a:spcAft>
              <a:buClr>
                <a:schemeClr val="dk1"/>
              </a:buClr>
              <a:buSzPts val="3200"/>
              <a:buNone/>
            </a:pPr>
            <a:r>
              <a:rPr lang="en-US" sz="8600" dirty="0">
                <a:latin typeface="Roboto" panose="02000000000000000000" pitchFamily="2" charset="0"/>
                <a:ea typeface="Roboto" panose="02000000000000000000" pitchFamily="2" charset="0"/>
              </a:rPr>
              <a:t>“I am Different, Not less.” </a:t>
            </a:r>
          </a:p>
          <a:p>
            <a:pPr marL="342900" lvl="0" indent="-139700" algn="r" rtl="0">
              <a:spcBef>
                <a:spcPts val="0"/>
              </a:spcBef>
              <a:spcAft>
                <a:spcPts val="0"/>
              </a:spcAft>
              <a:buClr>
                <a:schemeClr val="dk1"/>
              </a:buClr>
              <a:buSzPts val="3200"/>
              <a:buNone/>
            </a:pPr>
            <a:endParaRPr lang="en-US" sz="1800" dirty="0">
              <a:solidFill>
                <a:schemeClr val="bg2"/>
              </a:solidFill>
            </a:endParaRPr>
          </a:p>
          <a:p>
            <a:pPr marL="342900" lvl="0" indent="-139700" algn="r" rtl="0">
              <a:spcBef>
                <a:spcPts val="0"/>
              </a:spcBef>
              <a:spcAft>
                <a:spcPts val="0"/>
              </a:spcAft>
              <a:buClr>
                <a:schemeClr val="dk1"/>
              </a:buClr>
              <a:buSzPts val="3200"/>
              <a:buNone/>
            </a:pPr>
            <a:r>
              <a:rPr lang="en-US" sz="5100" dirty="0">
                <a:solidFill>
                  <a:schemeClr val="bg2"/>
                </a:solidFill>
              </a:rPr>
              <a:t>–Temple Grandin</a:t>
            </a:r>
            <a:endParaRPr sz="5100" dirty="0">
              <a:solidFill>
                <a:schemeClr val="bg2"/>
              </a:solidFill>
            </a:endParaRPr>
          </a:p>
        </p:txBody>
      </p:sp>
      <p:pic>
        <p:nvPicPr>
          <p:cNvPr id="5" name="Picture 4" descr="A person in a black shirt&#10;&#10;Description automatically generated">
            <a:extLst>
              <a:ext uri="{FF2B5EF4-FFF2-40B4-BE49-F238E27FC236}">
                <a16:creationId xmlns:a16="http://schemas.microsoft.com/office/drawing/2014/main" id="{8B5EE033-35DD-A60A-6DCD-B09DFFC8CA5E}"/>
              </a:ext>
            </a:extLst>
          </p:cNvPr>
          <p:cNvPicPr>
            <a:picLocks noChangeAspect="1"/>
          </p:cNvPicPr>
          <p:nvPr/>
        </p:nvPicPr>
        <p:blipFill>
          <a:blip r:embed="rId3"/>
          <a:stretch>
            <a:fillRect/>
          </a:stretch>
        </p:blipFill>
        <p:spPr>
          <a:xfrm>
            <a:off x="3609892" y="954155"/>
            <a:ext cx="5184251" cy="3456167"/>
          </a:xfrm>
          <a:prstGeom prst="rect">
            <a:avLst/>
          </a:prstGeom>
          <a:ln w="38100">
            <a:solidFill>
              <a:srgbClr val="5B7DDB"/>
            </a:solidFill>
          </a:ln>
        </p:spPr>
      </p:pic>
    </p:spTree>
    <p:extLst>
      <p:ext uri="{BB962C8B-B14F-4D97-AF65-F5344CB8AC3E}">
        <p14:creationId xmlns:p14="http://schemas.microsoft.com/office/powerpoint/2010/main" val="29998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2" end="2"/>
                                            </p:txEl>
                                          </p:spTgt>
                                        </p:tgtEl>
                                        <p:attrNameLst>
                                          <p:attrName>style.visibility</p:attrName>
                                        </p:attrNameLst>
                                      </p:cBhvr>
                                      <p:to>
                                        <p:strVal val="visible"/>
                                      </p:to>
                                    </p:set>
                                    <p:anim calcmode="lin" valueType="num">
                                      <p:cBhvr additive="base">
                                        <p:cTn id="11"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2" end="2"/>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D678BE0-7DD3-1F93-1364-20619850D2F0}"/>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BEC6E6A8-832C-9F0D-A298-ABA9855C6C0A}"/>
              </a:ext>
            </a:extLst>
          </p:cNvPr>
          <p:cNvSpPr txBox="1">
            <a:spLocks noGrp="1"/>
          </p:cNvSpPr>
          <p:nvPr>
            <p:ph type="body" idx="1"/>
          </p:nvPr>
        </p:nvSpPr>
        <p:spPr>
          <a:xfrm>
            <a:off x="311162" y="1139524"/>
            <a:ext cx="6746682" cy="517331"/>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r>
              <a:rPr lang="en-US" sz="4400" dirty="0">
                <a:solidFill>
                  <a:schemeClr val="tx1"/>
                </a:solidFill>
              </a:rPr>
              <a:t>8 </a:t>
            </a:r>
            <a:r>
              <a:rPr lang="en-US" sz="4400" dirty="0">
                <a:solidFill>
                  <a:schemeClr val="bg2"/>
                </a:solidFill>
              </a:rPr>
              <a:t>Common Challenges of </a:t>
            </a:r>
            <a:r>
              <a:rPr lang="en-US" sz="4400" dirty="0">
                <a:solidFill>
                  <a:schemeClr val="tx1"/>
                </a:solidFill>
              </a:rPr>
              <a:t>A</a:t>
            </a:r>
            <a:r>
              <a:rPr lang="en-US" sz="4400" dirty="0">
                <a:solidFill>
                  <a:schemeClr val="accent5"/>
                </a:solidFill>
              </a:rPr>
              <a:t>u</a:t>
            </a:r>
            <a:r>
              <a:rPr lang="en-US" sz="4400" dirty="0">
                <a:solidFill>
                  <a:schemeClr val="bg2"/>
                </a:solidFill>
              </a:rPr>
              <a:t>t</a:t>
            </a:r>
            <a:r>
              <a:rPr lang="en-US" sz="4400" dirty="0">
                <a:solidFill>
                  <a:schemeClr val="accent3"/>
                </a:solidFill>
              </a:rPr>
              <a:t>i</a:t>
            </a:r>
            <a:r>
              <a:rPr lang="en-US" sz="4400" dirty="0">
                <a:solidFill>
                  <a:schemeClr val="accent4"/>
                </a:solidFill>
              </a:rPr>
              <a:t>s</a:t>
            </a:r>
            <a:r>
              <a:rPr lang="en-US" sz="4400" dirty="0">
                <a:solidFill>
                  <a:schemeClr val="accent6"/>
                </a:solidFill>
              </a:rPr>
              <a:t>m</a:t>
            </a:r>
            <a:r>
              <a:rPr lang="en-US" sz="4400" dirty="0">
                <a:solidFill>
                  <a:schemeClr val="tx1"/>
                </a:solidFill>
              </a:rPr>
              <a:t>:</a:t>
            </a:r>
          </a:p>
        </p:txBody>
      </p:sp>
      <p:sp>
        <p:nvSpPr>
          <p:cNvPr id="9" name="Google Shape;268;p28">
            <a:extLst>
              <a:ext uri="{FF2B5EF4-FFF2-40B4-BE49-F238E27FC236}">
                <a16:creationId xmlns:a16="http://schemas.microsoft.com/office/drawing/2014/main" id="{231B22C1-DDED-EF5F-C70D-23B02664BD0F}"/>
              </a:ext>
            </a:extLst>
          </p:cNvPr>
          <p:cNvSpPr txBox="1">
            <a:spLocks/>
          </p:cNvSpPr>
          <p:nvPr/>
        </p:nvSpPr>
        <p:spPr>
          <a:xfrm>
            <a:off x="651933" y="1972733"/>
            <a:ext cx="7840133"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Sensory Overload</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Social Challenges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Communication Barriers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Repetitive Behaviors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Stubbornness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Anxiety and Stress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Concrete Thinking</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Executive Function Issues</a:t>
            </a:r>
          </a:p>
        </p:txBody>
      </p:sp>
    </p:spTree>
    <p:custDataLst>
      <p:tags r:id="rId1"/>
    </p:custDataLst>
    <p:extLst>
      <p:ext uri="{BB962C8B-B14F-4D97-AF65-F5344CB8AC3E}">
        <p14:creationId xmlns:p14="http://schemas.microsoft.com/office/powerpoint/2010/main" val="34985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p:cTn id="7"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8">
                                            <p:txEl>
                                              <p:pRg st="0" end="0"/>
                                            </p:txEl>
                                          </p:spTgt>
                                        </p:tgtEl>
                                      </p:cBhvr>
                                    </p:animEffect>
                                  </p:childTnLst>
                                </p:cTn>
                              </p:par>
                              <p:par>
                                <p:cTn id="12" presetID="2" presetClass="entr" presetSubtype="4" fill="hold" nodeType="withEffect">
                                  <p:stCondLst>
                                    <p:cond delay="0"/>
                                  </p:stCondLst>
                                  <p:iterate type="lt">
                                    <p:tmPct val="0"/>
                                  </p:iterate>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iterate type="lt">
                                    <p:tmPct val="0"/>
                                  </p:iterate>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iterate type="lt">
                                    <p:tmPct val="0"/>
                                  </p:iterate>
                                  <p:childTnLst>
                                    <p:set>
                                      <p:cBhvr>
                                        <p:cTn id="21" dur="1" fill="hold">
                                          <p:stCondLst>
                                            <p:cond delay="0"/>
                                          </p:stCondLst>
                                        </p:cTn>
                                        <p:tgtEl>
                                          <p:spTgt spid="9">
                                            <p:txEl>
                                              <p:pRg st="2" end="2"/>
                                            </p:txEl>
                                          </p:spTgt>
                                        </p:tgtEl>
                                        <p:attrNameLst>
                                          <p:attrName>style.visibility</p:attrName>
                                        </p:attrNameLst>
                                      </p:cBhvr>
                                      <p:to>
                                        <p:strVal val="visible"/>
                                      </p:to>
                                    </p:set>
                                    <p:anim calcmode="lin" valueType="num">
                                      <p:cBhvr additive="base">
                                        <p:cTn id="2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iterate type="lt">
                                    <p:tmPct val="0"/>
                                  </p:iterate>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additive="base">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iterate type="lt">
                                    <p:tmPct val="0"/>
                                  </p:iterate>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additive="base">
                                        <p:cTn id="30"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iterate type="lt">
                                    <p:tmPct val="0"/>
                                  </p:iterate>
                                  <p:childTnLst>
                                    <p:set>
                                      <p:cBhvr>
                                        <p:cTn id="33" dur="1" fill="hold">
                                          <p:stCondLst>
                                            <p:cond delay="0"/>
                                          </p:stCondLst>
                                        </p:cTn>
                                        <p:tgtEl>
                                          <p:spTgt spid="9">
                                            <p:txEl>
                                              <p:pRg st="5" end="5"/>
                                            </p:txEl>
                                          </p:spTgt>
                                        </p:tgtEl>
                                        <p:attrNameLst>
                                          <p:attrName>style.visibility</p:attrName>
                                        </p:attrNameLst>
                                      </p:cBhvr>
                                      <p:to>
                                        <p:strVal val="visible"/>
                                      </p:to>
                                    </p:set>
                                    <p:anim calcmode="lin" valueType="num">
                                      <p:cBhvr additive="base">
                                        <p:cTn id="34"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iterate type="lt">
                                    <p:tmPct val="0"/>
                                  </p:iterate>
                                  <p:childTnLst>
                                    <p:set>
                                      <p:cBhvr>
                                        <p:cTn id="37" dur="1" fill="hold">
                                          <p:stCondLst>
                                            <p:cond delay="0"/>
                                          </p:stCondLst>
                                        </p:cTn>
                                        <p:tgtEl>
                                          <p:spTgt spid="9">
                                            <p:txEl>
                                              <p:pRg st="6" end="6"/>
                                            </p:txEl>
                                          </p:spTgt>
                                        </p:tgtEl>
                                        <p:attrNameLst>
                                          <p:attrName>style.visibility</p:attrName>
                                        </p:attrNameLst>
                                      </p:cBhvr>
                                      <p:to>
                                        <p:strVal val="visible"/>
                                      </p:to>
                                    </p:set>
                                    <p:anim calcmode="lin" valueType="num">
                                      <p:cBhvr additive="base">
                                        <p:cTn id="38"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iterate type="lt">
                                    <p:tmPct val="0"/>
                                  </p:iterate>
                                  <p:childTnLst>
                                    <p:set>
                                      <p:cBhvr>
                                        <p:cTn id="41" dur="1" fill="hold">
                                          <p:stCondLst>
                                            <p:cond delay="0"/>
                                          </p:stCondLst>
                                        </p:cTn>
                                        <p:tgtEl>
                                          <p:spTgt spid="9">
                                            <p:txEl>
                                              <p:pRg st="7" end="7"/>
                                            </p:txEl>
                                          </p:spTgt>
                                        </p:tgtEl>
                                        <p:attrNameLst>
                                          <p:attrName>style.visibility</p:attrName>
                                        </p:attrNameLst>
                                      </p:cBhvr>
                                      <p:to>
                                        <p:strVal val="visible"/>
                                      </p:to>
                                    </p:set>
                                    <p:anim calcmode="lin" valueType="num">
                                      <p:cBhvr additive="base">
                                        <p:cTn id="42"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CE70844-19F4-6692-AFA6-1AD8C9D2A21F}"/>
            </a:ext>
          </a:extLst>
        </p:cNvPr>
        <p:cNvGrpSpPr/>
        <p:nvPr/>
      </p:nvGrpSpPr>
      <p:grpSpPr>
        <a:xfrm>
          <a:off x="0" y="0"/>
          <a:ext cx="0" cy="0"/>
          <a:chOff x="0" y="0"/>
          <a:chExt cx="0" cy="0"/>
        </a:xfrm>
      </p:grpSpPr>
      <p:sp>
        <p:nvSpPr>
          <p:cNvPr id="9" name="Google Shape;268;p28">
            <a:extLst>
              <a:ext uri="{FF2B5EF4-FFF2-40B4-BE49-F238E27FC236}">
                <a16:creationId xmlns:a16="http://schemas.microsoft.com/office/drawing/2014/main" id="{1848AB5B-C280-4E9E-0B07-4D50B3AB5DED}"/>
              </a:ext>
            </a:extLst>
          </p:cNvPr>
          <p:cNvSpPr txBox="1">
            <a:spLocks/>
          </p:cNvSpPr>
          <p:nvPr/>
        </p:nvSpPr>
        <p:spPr>
          <a:xfrm>
            <a:off x="651933" y="1972733"/>
            <a:ext cx="7916334"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Sensory Awareness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Social Independence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Direct Communication</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Mastery Through Focus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Relentless Perseverance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Preparation and Detail</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Practical Solutions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Structured Efficiency</a:t>
            </a:r>
          </a:p>
        </p:txBody>
      </p:sp>
      <p:sp>
        <p:nvSpPr>
          <p:cNvPr id="2" name="Google Shape;38;p3">
            <a:extLst>
              <a:ext uri="{FF2B5EF4-FFF2-40B4-BE49-F238E27FC236}">
                <a16:creationId xmlns:a16="http://schemas.microsoft.com/office/drawing/2014/main" id="{66067398-4FAA-D5A7-85A7-95226E5B1647}"/>
              </a:ext>
            </a:extLst>
          </p:cNvPr>
          <p:cNvSpPr txBox="1">
            <a:spLocks/>
          </p:cNvSpPr>
          <p:nvPr/>
        </p:nvSpPr>
        <p:spPr>
          <a:xfrm>
            <a:off x="311163" y="1139524"/>
            <a:ext cx="7300370" cy="7271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indent="-139700">
              <a:spcBef>
                <a:spcPts val="0"/>
              </a:spcBef>
              <a:buSzPts val="3200"/>
              <a:buFont typeface="Arial"/>
              <a:buNone/>
            </a:pPr>
            <a:r>
              <a:rPr lang="en-US" sz="4400" dirty="0">
                <a:solidFill>
                  <a:schemeClr val="tx1"/>
                </a:solidFill>
              </a:rPr>
              <a:t>8 </a:t>
            </a:r>
            <a:r>
              <a:rPr lang="en-US" sz="4400" dirty="0">
                <a:solidFill>
                  <a:schemeClr val="bg2"/>
                </a:solidFill>
              </a:rPr>
              <a:t>Ways TO EXCEL WITH </a:t>
            </a:r>
            <a:r>
              <a:rPr lang="en-US" sz="4400" dirty="0">
                <a:solidFill>
                  <a:schemeClr val="tx1"/>
                </a:solidFill>
              </a:rPr>
              <a:t>A</a:t>
            </a:r>
            <a:r>
              <a:rPr lang="en-US" sz="4400" dirty="0">
                <a:solidFill>
                  <a:schemeClr val="accent5"/>
                </a:solidFill>
              </a:rPr>
              <a:t>u</a:t>
            </a:r>
            <a:r>
              <a:rPr lang="en-US" sz="4400" dirty="0">
                <a:solidFill>
                  <a:schemeClr val="bg2"/>
                </a:solidFill>
              </a:rPr>
              <a:t>t</a:t>
            </a:r>
            <a:r>
              <a:rPr lang="en-US" sz="4400" dirty="0">
                <a:solidFill>
                  <a:schemeClr val="accent3"/>
                </a:solidFill>
              </a:rPr>
              <a:t>i</a:t>
            </a:r>
            <a:r>
              <a:rPr lang="en-US" sz="4400" dirty="0">
                <a:solidFill>
                  <a:schemeClr val="accent4"/>
                </a:solidFill>
              </a:rPr>
              <a:t>s</a:t>
            </a:r>
            <a:r>
              <a:rPr lang="en-US" sz="4400" dirty="0">
                <a:solidFill>
                  <a:schemeClr val="accent6"/>
                </a:solidFill>
              </a:rPr>
              <a:t>m</a:t>
            </a:r>
            <a:r>
              <a:rPr lang="en-US" sz="4400" dirty="0">
                <a:solidFill>
                  <a:schemeClr val="tx1"/>
                </a:solidFill>
              </a:rPr>
              <a:t>:</a:t>
            </a:r>
          </a:p>
        </p:txBody>
      </p:sp>
    </p:spTree>
    <p:custDataLst>
      <p:tags r:id="rId1"/>
    </p:custDataLst>
    <p:extLst>
      <p:ext uri="{BB962C8B-B14F-4D97-AF65-F5344CB8AC3E}">
        <p14:creationId xmlns:p14="http://schemas.microsoft.com/office/powerpoint/2010/main" val="110441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iterate type="lt">
                                    <p:tmPct val="0"/>
                                  </p:iterate>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iterate type="lt">
                                    <p:tmPct val="0"/>
                                  </p:iterate>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iterate type="lt">
                                    <p:tmPct val="0"/>
                                  </p:iterate>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iterate type="lt">
                                    <p:tmPct val="0"/>
                                  </p:iterate>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iterate type="lt">
                                    <p:tmPct val="0"/>
                                  </p:iterate>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lt">
                                    <p:tmPct val="0"/>
                                  </p:iterate>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iterate type="lt">
                                    <p:tmPct val="0"/>
                                  </p:iterate>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8" fill="hold" grpId="1" nodeType="withEffect">
                                  <p:stCondLst>
                                    <p:cond delay="0"/>
                                  </p:stCondLst>
                                  <p:iterate type="lt">
                                    <p:tmPct val="0"/>
                                  </p:iterate>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0-#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gtEl>
                                        <p:attrNameLst>
                                          <p:attrName>ppt_y</p:attrName>
                                        </p:attrNameLst>
                                      </p:cBhvr>
                                      <p:tavLst>
                                        <p:tav tm="0">
                                          <p:val>
                                            <p:strVal val="#ppt_y"/>
                                          </p:val>
                                        </p:tav>
                                        <p:tav tm="100000">
                                          <p:val>
                                            <p:strVal val="#ppt_y"/>
                                          </p:val>
                                        </p:tav>
                                      </p:tavLst>
                                    </p:anim>
                                    <p:anim calcmode="lin" valueType="num">
                                      <p:cBhvr>
                                        <p:cTn id="4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54C55CD-8D2C-09C4-EFF5-C2DB1F20FD5C}"/>
            </a:ext>
          </a:extLst>
        </p:cNvPr>
        <p:cNvGrpSpPr/>
        <p:nvPr/>
      </p:nvGrpSpPr>
      <p:grpSpPr>
        <a:xfrm>
          <a:off x="0" y="0"/>
          <a:ext cx="0" cy="0"/>
          <a:chOff x="0" y="0"/>
          <a:chExt cx="0" cy="0"/>
        </a:xfrm>
      </p:grpSpPr>
      <p:sp>
        <p:nvSpPr>
          <p:cNvPr id="9" name="Google Shape;268;p28">
            <a:extLst>
              <a:ext uri="{FF2B5EF4-FFF2-40B4-BE49-F238E27FC236}">
                <a16:creationId xmlns:a16="http://schemas.microsoft.com/office/drawing/2014/main" id="{BD5327D0-7533-9BA7-52BD-E007E351A4D6}"/>
              </a:ext>
            </a:extLst>
          </p:cNvPr>
          <p:cNvSpPr txBox="1">
            <a:spLocks/>
          </p:cNvSpPr>
          <p:nvPr/>
        </p:nvSpPr>
        <p:spPr>
          <a:xfrm>
            <a:off x="651933" y="1972733"/>
            <a:ext cx="7916334"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Earned $1 million by 30s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AS, BS, &amp; MS degrees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Founder of CoC Alliance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Managed 5 radio stations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GM, RM, CTO, &amp; CEO</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National expert &amp; speaker</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Husband &amp; father</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Drummer, artist, traveler</a:t>
            </a:r>
          </a:p>
        </p:txBody>
      </p:sp>
      <p:sp>
        <p:nvSpPr>
          <p:cNvPr id="2" name="Google Shape;38;p3">
            <a:extLst>
              <a:ext uri="{FF2B5EF4-FFF2-40B4-BE49-F238E27FC236}">
                <a16:creationId xmlns:a16="http://schemas.microsoft.com/office/drawing/2014/main" id="{FDD7A065-0214-1B9A-62BC-40177F0F4F81}"/>
              </a:ext>
            </a:extLst>
          </p:cNvPr>
          <p:cNvSpPr txBox="1">
            <a:spLocks/>
          </p:cNvSpPr>
          <p:nvPr/>
        </p:nvSpPr>
        <p:spPr>
          <a:xfrm>
            <a:off x="311163" y="1139524"/>
            <a:ext cx="7300370" cy="7271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indent="-139700">
              <a:spcBef>
                <a:spcPts val="0"/>
              </a:spcBef>
              <a:buSzPts val="3200"/>
              <a:buFont typeface="Arial"/>
              <a:buNone/>
            </a:pPr>
            <a:r>
              <a:rPr lang="en-US" sz="4400" dirty="0">
                <a:solidFill>
                  <a:schemeClr val="tx1"/>
                </a:solidFill>
              </a:rPr>
              <a:t>8 </a:t>
            </a:r>
            <a:r>
              <a:rPr lang="en-US" sz="4400" dirty="0">
                <a:solidFill>
                  <a:schemeClr val="bg2"/>
                </a:solidFill>
              </a:rPr>
              <a:t>Fun facts about Gaither</a:t>
            </a:r>
            <a:r>
              <a:rPr lang="en-US" sz="4400" dirty="0">
                <a:solidFill>
                  <a:schemeClr val="tx1"/>
                </a:solidFill>
              </a:rPr>
              <a:t>:</a:t>
            </a:r>
          </a:p>
        </p:txBody>
      </p:sp>
    </p:spTree>
    <p:custDataLst>
      <p:tags r:id="rId1"/>
    </p:custDataLst>
    <p:extLst>
      <p:ext uri="{BB962C8B-B14F-4D97-AF65-F5344CB8AC3E}">
        <p14:creationId xmlns:p14="http://schemas.microsoft.com/office/powerpoint/2010/main" val="202230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iterate type="lt">
                                    <p:tmPct val="0"/>
                                  </p:iterate>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iterate type="lt">
                                    <p:tmPct val="0"/>
                                  </p:iterate>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iterate type="lt">
                                    <p:tmPct val="0"/>
                                  </p:iterate>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iterate type="lt">
                                    <p:tmPct val="0"/>
                                  </p:iterate>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iterate type="lt">
                                    <p:tmPct val="0"/>
                                  </p:iterate>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lt">
                                    <p:tmPct val="0"/>
                                  </p:iterate>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iterate type="lt">
                                    <p:tmPct val="0"/>
                                  </p:iterate>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8" fill="hold" grpId="1" nodeType="withEffect">
                                  <p:stCondLst>
                                    <p:cond delay="0"/>
                                  </p:stCondLst>
                                  <p:iterate type="lt">
                                    <p:tmPct val="0"/>
                                  </p:iterate>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0-#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gtEl>
                                        <p:attrNameLst>
                                          <p:attrName>ppt_y</p:attrName>
                                        </p:attrNameLst>
                                      </p:cBhvr>
                                      <p:tavLst>
                                        <p:tav tm="0">
                                          <p:val>
                                            <p:strVal val="#ppt_y"/>
                                          </p:val>
                                        </p:tav>
                                        <p:tav tm="100000">
                                          <p:val>
                                            <p:strVal val="#ppt_y"/>
                                          </p:val>
                                        </p:tav>
                                      </p:tavLst>
                                    </p:anim>
                                    <p:anim calcmode="lin" valueType="num">
                                      <p:cBhvr>
                                        <p:cTn id="4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8|0.6|0.1|0.1|0.2|0.2|2.3"/>
</p:tagLst>
</file>

<file path=ppt/tags/tag2.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ags/tag3.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ags/tag4.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heme/theme1.xml><?xml version="1.0" encoding="utf-8"?>
<a:theme xmlns:a="http://schemas.openxmlformats.org/drawingml/2006/main" name="Office Theme">
  <a:themeElements>
    <a:clrScheme name="FCEH2024">
      <a:dk1>
        <a:srgbClr val="041A8A"/>
      </a:dk1>
      <a:lt1>
        <a:srgbClr val="FFFFFF"/>
      </a:lt1>
      <a:dk2>
        <a:srgbClr val="DC5D2C"/>
      </a:dk2>
      <a:lt2>
        <a:srgbClr val="EEECE1"/>
      </a:lt2>
      <a:accent1>
        <a:srgbClr val="041A8A"/>
      </a:accent1>
      <a:accent2>
        <a:srgbClr val="DD5D2C"/>
      </a:accent2>
      <a:accent3>
        <a:srgbClr val="54AA62"/>
      </a:accent3>
      <a:accent4>
        <a:srgbClr val="88B2DD"/>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313C1CB05514B84AA55AB377B22FF" ma:contentTypeVersion="16" ma:contentTypeDescription="Create a new document." ma:contentTypeScope="" ma:versionID="f3fb3f214df27b8adb8514ac0a9e7722">
  <xsd:schema xmlns:xsd="http://www.w3.org/2001/XMLSchema" xmlns:xs="http://www.w3.org/2001/XMLSchema" xmlns:p="http://schemas.microsoft.com/office/2006/metadata/properties" xmlns:ns2="a1466dfc-30b0-41e6-abc8-f3b8d1334b5a" xmlns:ns3="098fa797-9a57-4cc4-89ba-7f3e5a3bd803" targetNamespace="http://schemas.microsoft.com/office/2006/metadata/properties" ma:root="true" ma:fieldsID="b203419c3874c99fe89f59793929114a" ns2:_="" ns3:_="">
    <xsd:import namespace="a1466dfc-30b0-41e6-abc8-f3b8d1334b5a"/>
    <xsd:import namespace="098fa797-9a57-4cc4-89ba-7f3e5a3bd80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66dfc-30b0-41e6-abc8-f3b8d1334b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6fbb438-c2a6-461a-893d-dc2eb898d69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8fa797-9a57-4cc4-89ba-7f3e5a3bd80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a0f3047-bfa9-4a01-989b-8e5ccfec41ed}" ma:internalName="TaxCatchAll" ma:showField="CatchAllData" ma:web="098fa797-9a57-4cc4-89ba-7f3e5a3bd8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728A9E-D142-4D9E-982C-175FFC446A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66dfc-30b0-41e6-abc8-f3b8d1334b5a"/>
    <ds:schemaRef ds:uri="098fa797-9a57-4cc4-89ba-7f3e5a3bd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DBD5FF-1C95-4440-BB16-292A5FD66A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7636</TotalTime>
  <Words>10529</Words>
  <Application>Microsoft Macintosh PowerPoint</Application>
  <PresentationFormat>On-screen Show (16:9)</PresentationFormat>
  <Paragraphs>822</Paragraphs>
  <Slides>57</Slides>
  <Notes>57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Bebas Neue</vt:lpstr>
      <vt:lpstr>Calibri</vt:lpstr>
      <vt:lpstr>IBM Plex Sans</vt:lpstr>
      <vt:lpstr>IBM Plex Sans Condensed</vt:lpstr>
      <vt:lpstr>Manrope</vt:lpstr>
      <vt:lpstr>Play</vt:lpstr>
      <vt:lpstr>Roboto</vt:lpstr>
      <vt:lpstr>Roboto Condensed</vt:lpstr>
      <vt:lpstr>Söhne</vt:lpstr>
      <vt:lpstr>Office Theme</vt:lpstr>
      <vt:lpstr>PowerPoint Presentation</vt:lpstr>
      <vt:lpstr>Increase Capacity  through AI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Increase Capacity through AI Technology</dc:title>
  <dc:subject/>
  <dc:creator>Hiroko Strange</dc:creator>
  <cp:keywords/>
  <dc:description/>
  <cp:lastModifiedBy>Gaither Stephens</cp:lastModifiedBy>
  <cp:revision>1</cp:revision>
  <dcterms:created xsi:type="dcterms:W3CDTF">2017-11-15T14:51:44Z</dcterms:created>
  <dcterms:modified xsi:type="dcterms:W3CDTF">2024-11-11T17:06:54Z</dcterms:modified>
  <cp:category/>
</cp:coreProperties>
</file>