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Lst>
  <p:notesMasterIdLst>
    <p:notesMasterId r:id="rId68"/>
  </p:notesMasterIdLst>
  <p:sldIdLst>
    <p:sldId id="297" r:id="rId5"/>
    <p:sldId id="258" r:id="rId6"/>
    <p:sldId id="299" r:id="rId7"/>
    <p:sldId id="259" r:id="rId8"/>
    <p:sldId id="303" r:id="rId9"/>
    <p:sldId id="304" r:id="rId10"/>
    <p:sldId id="300" r:id="rId11"/>
    <p:sldId id="306" r:id="rId12"/>
    <p:sldId id="315" r:id="rId13"/>
    <p:sldId id="307" r:id="rId14"/>
    <p:sldId id="308" r:id="rId15"/>
    <p:sldId id="312" r:id="rId16"/>
    <p:sldId id="311" r:id="rId17"/>
    <p:sldId id="310" r:id="rId18"/>
    <p:sldId id="368" r:id="rId19"/>
    <p:sldId id="313" r:id="rId20"/>
    <p:sldId id="314" r:id="rId21"/>
    <p:sldId id="317" r:id="rId22"/>
    <p:sldId id="316" r:id="rId23"/>
    <p:sldId id="361" r:id="rId24"/>
    <p:sldId id="360" r:id="rId25"/>
    <p:sldId id="323" r:id="rId26"/>
    <p:sldId id="328" r:id="rId27"/>
    <p:sldId id="319" r:id="rId28"/>
    <p:sldId id="327" r:id="rId29"/>
    <p:sldId id="321" r:id="rId30"/>
    <p:sldId id="325" r:id="rId31"/>
    <p:sldId id="320" r:id="rId32"/>
    <p:sldId id="369" r:id="rId33"/>
    <p:sldId id="330" r:id="rId34"/>
    <p:sldId id="324" r:id="rId35"/>
    <p:sldId id="329" r:id="rId36"/>
    <p:sldId id="331" r:id="rId37"/>
    <p:sldId id="370" r:id="rId38"/>
    <p:sldId id="332" r:id="rId39"/>
    <p:sldId id="333" r:id="rId40"/>
    <p:sldId id="345" r:id="rId41"/>
    <p:sldId id="347" r:id="rId42"/>
    <p:sldId id="337" r:id="rId43"/>
    <p:sldId id="338" r:id="rId44"/>
    <p:sldId id="348" r:id="rId45"/>
    <p:sldId id="335" r:id="rId46"/>
    <p:sldId id="334" r:id="rId47"/>
    <p:sldId id="339" r:id="rId48"/>
    <p:sldId id="340" r:id="rId49"/>
    <p:sldId id="349" r:id="rId50"/>
    <p:sldId id="350" r:id="rId51"/>
    <p:sldId id="341" r:id="rId52"/>
    <p:sldId id="356" r:id="rId53"/>
    <p:sldId id="355" r:id="rId54"/>
    <p:sldId id="357" r:id="rId55"/>
    <p:sldId id="352" r:id="rId56"/>
    <p:sldId id="353" r:id="rId57"/>
    <p:sldId id="272" r:id="rId58"/>
    <p:sldId id="354" r:id="rId59"/>
    <p:sldId id="343" r:id="rId60"/>
    <p:sldId id="359" r:id="rId61"/>
    <p:sldId id="362" r:id="rId62"/>
    <p:sldId id="363" r:id="rId63"/>
    <p:sldId id="364" r:id="rId64"/>
    <p:sldId id="366" r:id="rId65"/>
    <p:sldId id="367" r:id="rId66"/>
    <p:sldId id="365" r:id="rId67"/>
  </p:sldIdLst>
  <p:sldSz cx="9144000" cy="5143500" type="screen16x9"/>
  <p:notesSz cx="6858000" cy="9144000"/>
  <p:embeddedFontLst>
    <p:embeddedFont>
      <p:font typeface="Bebas Neue" panose="020B0606020202050201" pitchFamily="34" charset="77"/>
      <p:regular r:id="rId69"/>
    </p:embeddedFont>
    <p:embeddedFont>
      <p:font typeface="IBM Plex Sans" panose="020B0503050203000203" pitchFamily="34" charset="0"/>
      <p:regular r:id="rId70"/>
      <p:bold r:id="rId71"/>
      <p:italic r:id="rId72"/>
      <p:boldItalic r:id="rId73"/>
    </p:embeddedFont>
    <p:embeddedFont>
      <p:font typeface="IBM Plex Sans Condensed" panose="020F0502020204030204" pitchFamily="34" charset="0"/>
      <p:regular r:id="rId74"/>
      <p:bold r:id="rId75"/>
      <p:italic r:id="rId76"/>
      <p:boldItalic r:id="rId77"/>
    </p:embeddedFont>
    <p:embeddedFont>
      <p:font typeface="Open Sans" panose="020B0606030504020204" pitchFamily="34"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0: WELCOME" id="{36A9F157-2272-5F43-851B-2F3C81EF9FDE}">
          <p14:sldIdLst>
            <p14:sldId id="297"/>
            <p14:sldId id="258"/>
            <p14:sldId id="299"/>
          </p14:sldIdLst>
        </p14:section>
        <p14:section name="1: THE EARLY BUILD: GAITHER'S JOURNEY FROM CODE TO COMPASSION" id="{E18F7444-A2DC-1647-8D8C-248A78C384B8}">
          <p14:sldIdLst>
            <p14:sldId id="259"/>
            <p14:sldId id="303"/>
            <p14:sldId id="304"/>
            <p14:sldId id="300"/>
            <p14:sldId id="306"/>
          </p14:sldIdLst>
        </p14:section>
        <p14:section name="2: SOCIAL SERVICES" id="{078D380A-C4B4-D943-9AEF-DB9DCDD18692}">
          <p14:sldIdLst>
            <p14:sldId id="315"/>
            <p14:sldId id="307"/>
            <p14:sldId id="308"/>
            <p14:sldId id="312"/>
            <p14:sldId id="311"/>
            <p14:sldId id="310"/>
            <p14:sldId id="368"/>
            <p14:sldId id="313"/>
            <p14:sldId id="314"/>
          </p14:sldIdLst>
        </p14:section>
        <p14:section name="THE AI JOURNEY: FROM TURING TO TODAY" id="{2F7E72DF-E61F-5B43-A436-3F873ED165A1}">
          <p14:sldIdLst>
            <p14:sldId id="317"/>
            <p14:sldId id="316"/>
            <p14:sldId id="361"/>
            <p14:sldId id="360"/>
            <p14:sldId id="323"/>
            <p14:sldId id="328"/>
            <p14:sldId id="319"/>
            <p14:sldId id="327"/>
            <p14:sldId id="321"/>
          </p14:sldIdLst>
        </p14:section>
        <p14:section name="THE AI ASSISTANT: A REVOLUTION IN RESOURCE MANAGEMENT" id="{3FE0447C-B82A-9E44-A237-89C24E557D84}">
          <p14:sldIdLst>
            <p14:sldId id="325"/>
            <p14:sldId id="320"/>
            <p14:sldId id="369"/>
            <p14:sldId id="330"/>
            <p14:sldId id="324"/>
            <p14:sldId id="329"/>
          </p14:sldIdLst>
        </p14:section>
        <p14:section name="THE AI ADVOCATE: AI CHATBOT's PRACTICAL IMPACT ON SOCIAL MISSIONS" id="{6FA13589-8D53-E54C-B1DA-6AC0C75C8708}">
          <p14:sldIdLst>
            <p14:sldId id="331"/>
            <p14:sldId id="370"/>
            <p14:sldId id="332"/>
            <p14:sldId id="333"/>
            <p14:sldId id="345"/>
            <p14:sldId id="347"/>
            <p14:sldId id="337"/>
            <p14:sldId id="338"/>
            <p14:sldId id="348"/>
            <p14:sldId id="335"/>
            <p14:sldId id="334"/>
            <p14:sldId id="339"/>
            <p14:sldId id="340"/>
            <p14:sldId id="349"/>
            <p14:sldId id="350"/>
            <p14:sldId id="341"/>
            <p14:sldId id="356"/>
            <p14:sldId id="355"/>
            <p14:sldId id="357"/>
            <p14:sldId id="352"/>
            <p14:sldId id="353"/>
            <p14:sldId id="272"/>
            <p14:sldId id="354"/>
            <p14:sldId id="343"/>
            <p14:sldId id="359"/>
          </p14:sldIdLst>
        </p14:section>
        <p14:section name="AI CHATBOT MASTERY: ESSENTIAL STRATEGIES FOR SUCCESS" id="{308AB662-7091-6A49-BFFE-9F29176818CD}">
          <p14:sldIdLst>
            <p14:sldId id="362"/>
            <p14:sldId id="363"/>
            <p14:sldId id="364"/>
            <p14:sldId id="366"/>
            <p14:sldId id="367"/>
          </p14:sldIdLst>
        </p14:section>
        <p14:section name="THE END: QUESTIONS/THANK YOU/CONTACT" id="{0FEAF2EF-170E-6E44-8040-46BCF5D2049A}">
          <p14:sldIdLst>
            <p14:sldId id="3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020"/>
    <a:srgbClr val="56C5D1"/>
    <a:srgbClr val="FFFD78"/>
    <a:srgbClr val="A7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7B9036-0881-475A-ADF6-831E9562A627}">
  <a:tblStyle styleId="{5C7B9036-0881-475A-ADF6-831E9562A62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57EC41A-727B-416F-B59B-BBC701B8EA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44"/>
    <p:restoredTop sz="82022"/>
  </p:normalViewPr>
  <p:slideViewPr>
    <p:cSldViewPr snapToGrid="0">
      <p:cViewPr>
        <p:scale>
          <a:sx n="170" d="100"/>
          <a:sy n="170" d="100"/>
        </p:scale>
        <p:origin x="4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8.fntdata"/><Relationship Id="rId7" Type="http://schemas.openxmlformats.org/officeDocument/2006/relationships/slide" Target="slides/slide3.xml"/><Relationship Id="rId71" Type="http://schemas.openxmlformats.org/officeDocument/2006/relationships/font" Target="fonts/font3.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ither Stephens" userId="29df725b-6949-4a75-987a-682eaa198516" providerId="ADAL" clId="{D8F7F434-3F81-3646-8C43-25F07A918C25}"/>
    <pc:docChg chg="undo redo custSel addSld delSld modSld sldOrd modMainMaster addSection delSection modSection">
      <pc:chgData name="Gaither Stephens" userId="29df725b-6949-4a75-987a-682eaa198516" providerId="ADAL" clId="{D8F7F434-3F81-3646-8C43-25F07A918C25}" dt="2024-04-08T21:12:10.681" v="50621" actId="14100"/>
      <pc:docMkLst>
        <pc:docMk/>
      </pc:docMkLst>
      <pc:sldChg chg="modSp del mod modAnim modNotesTx">
        <pc:chgData name="Gaither Stephens" userId="29df725b-6949-4a75-987a-682eaa198516" providerId="ADAL" clId="{D8F7F434-3F81-3646-8C43-25F07A918C25}" dt="2024-04-08T14:51:21.301" v="44619" actId="2696"/>
        <pc:sldMkLst>
          <pc:docMk/>
          <pc:sldMk cId="0" sldId="256"/>
        </pc:sldMkLst>
        <pc:spChg chg="mod">
          <ac:chgData name="Gaither Stephens" userId="29df725b-6949-4a75-987a-682eaa198516" providerId="ADAL" clId="{D8F7F434-3F81-3646-8C43-25F07A918C25}" dt="2024-04-02T20:03:27.544" v="37016" actId="166"/>
          <ac:spMkLst>
            <pc:docMk/>
            <pc:sldMk cId="0" sldId="256"/>
            <ac:spMk id="3" creationId="{D0A9E504-EE78-D352-8067-B479E4ED047E}"/>
          </ac:spMkLst>
        </pc:spChg>
        <pc:spChg chg="mod">
          <ac:chgData name="Gaither Stephens" userId="29df725b-6949-4a75-987a-682eaa198516" providerId="ADAL" clId="{D8F7F434-3F81-3646-8C43-25F07A918C25}" dt="2024-04-08T14:50:25.072" v="44608" actId="1076"/>
          <ac:spMkLst>
            <pc:docMk/>
            <pc:sldMk cId="0" sldId="256"/>
            <ac:spMk id="7" creationId="{C6F3EC7B-A088-703C-7307-288216E512F8}"/>
          </ac:spMkLst>
        </pc:spChg>
        <pc:spChg chg="mod">
          <ac:chgData name="Gaither Stephens" userId="29df725b-6949-4a75-987a-682eaa198516" providerId="ADAL" clId="{D8F7F434-3F81-3646-8C43-25F07A918C25}" dt="2024-04-03T14:51:13.220" v="37213" actId="1076"/>
          <ac:spMkLst>
            <pc:docMk/>
            <pc:sldMk cId="0" sldId="256"/>
            <ac:spMk id="9" creationId="{AC901F1A-CB44-A025-5AED-0AC373EC27EB}"/>
          </ac:spMkLst>
        </pc:spChg>
        <pc:spChg chg="mod">
          <ac:chgData name="Gaither Stephens" userId="29df725b-6949-4a75-987a-682eaa198516" providerId="ADAL" clId="{D8F7F434-3F81-3646-8C43-25F07A918C25}" dt="2024-04-02T20:03:46.030" v="37019" actId="1076"/>
          <ac:spMkLst>
            <pc:docMk/>
            <pc:sldMk cId="0" sldId="256"/>
            <ac:spMk id="45" creationId="{00000000-0000-0000-0000-000000000000}"/>
          </ac:spMkLst>
        </pc:spChg>
        <pc:picChg chg="mod">
          <ac:chgData name="Gaither Stephens" userId="29df725b-6949-4a75-987a-682eaa198516" providerId="ADAL" clId="{D8F7F434-3F81-3646-8C43-25F07A918C25}" dt="2024-04-08T14:50:25.469" v="44609" actId="1076"/>
          <ac:picMkLst>
            <pc:docMk/>
            <pc:sldMk cId="0" sldId="256"/>
            <ac:picMk id="6" creationId="{43A6F8ED-CDF5-0EFF-EBE5-FB5AEA83505E}"/>
          </ac:picMkLst>
        </pc:picChg>
        <pc:picChg chg="mod modCrop">
          <ac:chgData name="Gaither Stephens" userId="29df725b-6949-4a75-987a-682eaa198516" providerId="ADAL" clId="{D8F7F434-3F81-3646-8C43-25F07A918C25}" dt="2024-04-03T14:51:33.603" v="37216" actId="732"/>
          <ac:picMkLst>
            <pc:docMk/>
            <pc:sldMk cId="0" sldId="256"/>
            <ac:picMk id="46" creationId="{00000000-0000-0000-0000-000000000000}"/>
          </ac:picMkLst>
        </pc:picChg>
      </pc:sldChg>
      <pc:sldChg chg="del">
        <pc:chgData name="Gaither Stephens" userId="29df725b-6949-4a75-987a-682eaa198516" providerId="ADAL" clId="{D8F7F434-3F81-3646-8C43-25F07A918C25}" dt="2024-04-02T18:33:20.441" v="31917" actId="2696"/>
        <pc:sldMkLst>
          <pc:docMk/>
          <pc:sldMk cId="0" sldId="257"/>
        </pc:sldMkLst>
      </pc:sldChg>
      <pc:sldChg chg="addSp delSp modSp add del mod setBg delAnim modAnim">
        <pc:chgData name="Gaither Stephens" userId="29df725b-6949-4a75-987a-682eaa198516" providerId="ADAL" clId="{D8F7F434-3F81-3646-8C43-25F07A918C25}" dt="2024-04-08T15:19:59.485" v="44817" actId="2696"/>
        <pc:sldMkLst>
          <pc:docMk/>
          <pc:sldMk cId="97782195" sldId="257"/>
        </pc:sldMkLst>
        <pc:spChg chg="del">
          <ac:chgData name="Gaither Stephens" userId="29df725b-6949-4a75-987a-682eaa198516" providerId="ADAL" clId="{D8F7F434-3F81-3646-8C43-25F07A918C25}" dt="2024-04-08T14:53:48.112" v="44628" actId="478"/>
          <ac:spMkLst>
            <pc:docMk/>
            <pc:sldMk cId="97782195" sldId="257"/>
            <ac:spMk id="2" creationId="{EF2F65AE-1FC8-F899-46BD-77374DD8B9D5}"/>
          </ac:spMkLst>
        </pc:spChg>
        <pc:spChg chg="del">
          <ac:chgData name="Gaither Stephens" userId="29df725b-6949-4a75-987a-682eaa198516" providerId="ADAL" clId="{D8F7F434-3F81-3646-8C43-25F07A918C25}" dt="2024-04-08T14:53:54.169" v="44629" actId="478"/>
          <ac:spMkLst>
            <pc:docMk/>
            <pc:sldMk cId="97782195" sldId="257"/>
            <ac:spMk id="3" creationId="{1AEDDFE0-E611-5DB5-E619-24BE6DF40B6D}"/>
          </ac:spMkLst>
        </pc:spChg>
        <pc:spChg chg="add mod">
          <ac:chgData name="Gaither Stephens" userId="29df725b-6949-4a75-987a-682eaa198516" providerId="ADAL" clId="{D8F7F434-3F81-3646-8C43-25F07A918C25}" dt="2024-04-08T14:58:05.401" v="44732" actId="207"/>
          <ac:spMkLst>
            <pc:docMk/>
            <pc:sldMk cId="97782195" sldId="257"/>
            <ac:spMk id="5" creationId="{927F40F6-AD86-8CC6-8749-B04AE46B6D8B}"/>
          </ac:spMkLst>
        </pc:spChg>
        <pc:spChg chg="add del mod">
          <ac:chgData name="Gaither Stephens" userId="29df725b-6949-4a75-987a-682eaa198516" providerId="ADAL" clId="{D8F7F434-3F81-3646-8C43-25F07A918C25}" dt="2024-04-08T14:56:43.320" v="44648" actId="478"/>
          <ac:spMkLst>
            <pc:docMk/>
            <pc:sldMk cId="97782195" sldId="257"/>
            <ac:spMk id="6" creationId="{EEA8D963-635D-A273-592C-CB09C3D48406}"/>
          </ac:spMkLst>
        </pc:spChg>
        <pc:spChg chg="add mod">
          <ac:chgData name="Gaither Stephens" userId="29df725b-6949-4a75-987a-682eaa198516" providerId="ADAL" clId="{D8F7F434-3F81-3646-8C43-25F07A918C25}" dt="2024-04-08T14:57:59.088" v="44729" actId="207"/>
          <ac:spMkLst>
            <pc:docMk/>
            <pc:sldMk cId="97782195" sldId="257"/>
            <ac:spMk id="10" creationId="{EA6AC022-11BD-76C5-D700-A7D49569C5DC}"/>
          </ac:spMkLst>
        </pc:spChg>
        <pc:spChg chg="add mod">
          <ac:chgData name="Gaither Stephens" userId="29df725b-6949-4a75-987a-682eaa198516" providerId="ADAL" clId="{D8F7F434-3F81-3646-8C43-25F07A918C25}" dt="2024-04-08T15:02:16.043" v="44734" actId="207"/>
          <ac:spMkLst>
            <pc:docMk/>
            <pc:sldMk cId="97782195" sldId="257"/>
            <ac:spMk id="11" creationId="{561DA86D-8EA4-6AEB-DC30-CB63F7ACD69A}"/>
          </ac:spMkLst>
        </pc:spChg>
        <pc:spChg chg="add mod">
          <ac:chgData name="Gaither Stephens" userId="29df725b-6949-4a75-987a-682eaa198516" providerId="ADAL" clId="{D8F7F434-3F81-3646-8C43-25F07A918C25}" dt="2024-04-08T14:58:02.354" v="44731" actId="207"/>
          <ac:spMkLst>
            <pc:docMk/>
            <pc:sldMk cId="97782195" sldId="257"/>
            <ac:spMk id="12" creationId="{991BF8F4-AA67-7745-8FE5-93DA531ED183}"/>
          </ac:spMkLst>
        </pc:spChg>
        <pc:grpChg chg="add del mod">
          <ac:chgData name="Gaither Stephens" userId="29df725b-6949-4a75-987a-682eaa198516" providerId="ADAL" clId="{D8F7F434-3F81-3646-8C43-25F07A918C25}" dt="2024-04-08T14:55:39.476" v="44632" actId="478"/>
          <ac:grpSpMkLst>
            <pc:docMk/>
            <pc:sldMk cId="97782195" sldId="257"/>
            <ac:grpSpMk id="7" creationId="{EC19A750-41B7-BFC9-4F4E-B3AE43EB2598}"/>
          </ac:grpSpMkLst>
        </pc:grpChg>
        <pc:picChg chg="add mod">
          <ac:chgData name="Gaither Stephens" userId="29df725b-6949-4a75-987a-682eaa198516" providerId="ADAL" clId="{D8F7F434-3F81-3646-8C43-25F07A918C25}" dt="2024-04-08T14:56:11.738" v="44639" actId="167"/>
          <ac:picMkLst>
            <pc:docMk/>
            <pc:sldMk cId="97782195" sldId="257"/>
            <ac:picMk id="4" creationId="{E438BDC2-5751-0C99-6722-BB0227591C01}"/>
          </ac:picMkLst>
        </pc:picChg>
        <pc:picChg chg="mod">
          <ac:chgData name="Gaither Stephens" userId="29df725b-6949-4a75-987a-682eaa198516" providerId="ADAL" clId="{D8F7F434-3F81-3646-8C43-25F07A918C25}" dt="2024-04-08T14:53:25.628" v="44627"/>
          <ac:picMkLst>
            <pc:docMk/>
            <pc:sldMk cId="97782195" sldId="257"/>
            <ac:picMk id="8" creationId="{C7E59A26-3E82-E6ED-3DB3-630733BBE878}"/>
          </ac:picMkLst>
        </pc:picChg>
        <pc:picChg chg="mod">
          <ac:chgData name="Gaither Stephens" userId="29df725b-6949-4a75-987a-682eaa198516" providerId="ADAL" clId="{D8F7F434-3F81-3646-8C43-25F07A918C25}" dt="2024-04-08T14:53:25.628" v="44627"/>
          <ac:picMkLst>
            <pc:docMk/>
            <pc:sldMk cId="97782195" sldId="257"/>
            <ac:picMk id="9" creationId="{AAA75210-5E71-E01B-F64A-01F06C997D69}"/>
          </ac:picMkLst>
        </pc:picChg>
        <pc:picChg chg="add mod">
          <ac:chgData name="Gaither Stephens" userId="29df725b-6949-4a75-987a-682eaa198516" providerId="ADAL" clId="{D8F7F434-3F81-3646-8C43-25F07A918C25}" dt="2024-04-08T14:55:59.787" v="44637" actId="167"/>
          <ac:picMkLst>
            <pc:docMk/>
            <pc:sldMk cId="97782195" sldId="257"/>
            <ac:picMk id="13" creationId="{8E9760CA-A43C-1905-FAC1-7267523C1050}"/>
          </ac:picMkLst>
        </pc:picChg>
        <pc:picChg chg="add mod">
          <ac:chgData name="Gaither Stephens" userId="29df725b-6949-4a75-987a-682eaa198516" providerId="ADAL" clId="{D8F7F434-3F81-3646-8C43-25F07A918C25}" dt="2024-04-08T14:56:28.142" v="44647" actId="1035"/>
          <ac:picMkLst>
            <pc:docMk/>
            <pc:sldMk cId="97782195" sldId="257"/>
            <ac:picMk id="14" creationId="{C5C20206-F503-F6FD-B1A2-C87E3F682249}"/>
          </ac:picMkLst>
        </pc:picChg>
      </pc:sldChg>
      <pc:sldChg chg="addSp delSp modSp mod setBg addAnim delAnim modAnim modNotesTx">
        <pc:chgData name="Gaither Stephens" userId="29df725b-6949-4a75-987a-682eaa198516" providerId="ADAL" clId="{D8F7F434-3F81-3646-8C43-25F07A918C25}" dt="2024-04-08T18:37:02.087" v="46937"/>
        <pc:sldMkLst>
          <pc:docMk/>
          <pc:sldMk cId="0" sldId="258"/>
        </pc:sldMkLst>
        <pc:spChg chg="mod">
          <ac:chgData name="Gaither Stephens" userId="29df725b-6949-4a75-987a-682eaa198516" providerId="ADAL" clId="{D8F7F434-3F81-3646-8C43-25F07A918C25}" dt="2024-04-08T16:06:01" v="45641" actId="1076"/>
          <ac:spMkLst>
            <pc:docMk/>
            <pc:sldMk cId="0" sldId="258"/>
            <ac:spMk id="4" creationId="{2DF4B5D2-1A15-46A0-6C18-0D513EFA8BBF}"/>
          </ac:spMkLst>
        </pc:spChg>
        <pc:spChg chg="add del mod">
          <ac:chgData name="Gaither Stephens" userId="29df725b-6949-4a75-987a-682eaa198516" providerId="ADAL" clId="{D8F7F434-3F81-3646-8C43-25F07A918C25}" dt="2024-04-08T16:06:15.663" v="45644" actId="207"/>
          <ac:spMkLst>
            <pc:docMk/>
            <pc:sldMk cId="0" sldId="258"/>
            <ac:spMk id="6" creationId="{F4147E23-18BD-3278-5323-7A024D9E88BB}"/>
          </ac:spMkLst>
        </pc:spChg>
        <pc:spChg chg="mod">
          <ac:chgData name="Gaither Stephens" userId="29df725b-6949-4a75-987a-682eaa198516" providerId="ADAL" clId="{D8F7F434-3F81-3646-8C43-25F07A918C25}" dt="2024-04-08T16:06:18.803" v="45645" actId="207"/>
          <ac:spMkLst>
            <pc:docMk/>
            <pc:sldMk cId="0" sldId="258"/>
            <ac:spMk id="69" creationId="{00000000-0000-0000-0000-000000000000}"/>
          </ac:spMkLst>
        </pc:spChg>
        <pc:spChg chg="del">
          <ac:chgData name="Gaither Stephens" userId="29df725b-6949-4a75-987a-682eaa198516" providerId="ADAL" clId="{D8F7F434-3F81-3646-8C43-25F07A918C25}" dt="2024-04-08T15:15:55.872" v="44775" actId="478"/>
          <ac:spMkLst>
            <pc:docMk/>
            <pc:sldMk cId="0" sldId="258"/>
            <ac:spMk id="70" creationId="{00000000-0000-0000-0000-000000000000}"/>
          </ac:spMkLst>
        </pc:spChg>
        <pc:spChg chg="mod">
          <ac:chgData name="Gaither Stephens" userId="29df725b-6949-4a75-987a-682eaa198516" providerId="ADAL" clId="{D8F7F434-3F81-3646-8C43-25F07A918C25}" dt="2024-04-08T17:39:57.273" v="46053" actId="207"/>
          <ac:spMkLst>
            <pc:docMk/>
            <pc:sldMk cId="0" sldId="258"/>
            <ac:spMk id="74" creationId="{00000000-0000-0000-0000-000000000000}"/>
          </ac:spMkLst>
        </pc:spChg>
        <pc:grpChg chg="add del mod">
          <ac:chgData name="Gaither Stephens" userId="29df725b-6949-4a75-987a-682eaa198516" providerId="ADAL" clId="{D8F7F434-3F81-3646-8C43-25F07A918C25}" dt="2024-04-08T15:19:06.991" v="44803" actId="478"/>
          <ac:grpSpMkLst>
            <pc:docMk/>
            <pc:sldMk cId="0" sldId="258"/>
            <ac:grpSpMk id="3" creationId="{BEA73942-43F5-C3C8-D86D-C10D23478CDD}"/>
          </ac:grpSpMkLst>
        </pc:grpChg>
        <pc:grpChg chg="del mod">
          <ac:chgData name="Gaither Stephens" userId="29df725b-6949-4a75-987a-682eaa198516" providerId="ADAL" clId="{D8F7F434-3F81-3646-8C43-25F07A918C25}" dt="2024-04-08T15:14:56.018" v="44755" actId="478"/>
          <ac:grpSpMkLst>
            <pc:docMk/>
            <pc:sldMk cId="0" sldId="258"/>
            <ac:grpSpMk id="71" creationId="{00000000-0000-0000-0000-000000000000}"/>
          </ac:grpSpMkLst>
        </pc:grpChg>
        <pc:picChg chg="add del mod">
          <ac:chgData name="Gaither Stephens" userId="29df725b-6949-4a75-987a-682eaa198516" providerId="ADAL" clId="{D8F7F434-3F81-3646-8C43-25F07A918C25}" dt="2024-04-08T15:19:02.999" v="44801" actId="478"/>
          <ac:picMkLst>
            <pc:docMk/>
            <pc:sldMk cId="0" sldId="258"/>
            <ac:picMk id="2" creationId="{3F04F385-9E87-4C33-FBFA-17D4F4140C25}"/>
          </ac:picMkLst>
        </pc:picChg>
        <pc:picChg chg="mod topLvl">
          <ac:chgData name="Gaither Stephens" userId="29df725b-6949-4a75-987a-682eaa198516" providerId="ADAL" clId="{D8F7F434-3F81-3646-8C43-25F07A918C25}" dt="2024-04-08T15:19:23.387" v="44808" actId="1076"/>
          <ac:picMkLst>
            <pc:docMk/>
            <pc:sldMk cId="0" sldId="258"/>
            <ac:picMk id="5" creationId="{3D63FD04-E4FB-4221-EF50-CF19DAF87612}"/>
          </ac:picMkLst>
        </pc:picChg>
        <pc:picChg chg="del mod topLvl">
          <ac:chgData name="Gaither Stephens" userId="29df725b-6949-4a75-987a-682eaa198516" providerId="ADAL" clId="{D8F7F434-3F81-3646-8C43-25F07A918C25}" dt="2024-04-08T15:19:06.991" v="44803" actId="478"/>
          <ac:picMkLst>
            <pc:docMk/>
            <pc:sldMk cId="0" sldId="258"/>
            <ac:picMk id="7" creationId="{5E1295D9-F7EA-0ADB-4E3E-3947503A9032}"/>
          </ac:picMkLst>
        </pc:picChg>
        <pc:picChg chg="mod">
          <ac:chgData name="Gaither Stephens" userId="29df725b-6949-4a75-987a-682eaa198516" providerId="ADAL" clId="{D8F7F434-3F81-3646-8C43-25F07A918C25}" dt="2024-04-08T15:19:27.675" v="44809" actId="167"/>
          <ac:picMkLst>
            <pc:docMk/>
            <pc:sldMk cId="0" sldId="258"/>
            <ac:picMk id="68" creationId="{00000000-0000-0000-0000-000000000000}"/>
          </ac:picMkLst>
        </pc:picChg>
        <pc:picChg chg="del topLvl">
          <ac:chgData name="Gaither Stephens" userId="29df725b-6949-4a75-987a-682eaa198516" providerId="ADAL" clId="{D8F7F434-3F81-3646-8C43-25F07A918C25}" dt="2024-04-08T15:14:56.018" v="44755" actId="478"/>
          <ac:picMkLst>
            <pc:docMk/>
            <pc:sldMk cId="0" sldId="258"/>
            <ac:picMk id="72" creationId="{00000000-0000-0000-0000-000000000000}"/>
          </ac:picMkLst>
        </pc:picChg>
        <pc:picChg chg="mod topLvl">
          <ac:chgData name="Gaither Stephens" userId="29df725b-6949-4a75-987a-682eaa198516" providerId="ADAL" clId="{D8F7F434-3F81-3646-8C43-25F07A918C25}" dt="2024-04-08T15:19:37.790" v="44816" actId="1037"/>
          <ac:picMkLst>
            <pc:docMk/>
            <pc:sldMk cId="0" sldId="258"/>
            <ac:picMk id="73" creationId="{00000000-0000-0000-0000-000000000000}"/>
          </ac:picMkLst>
        </pc:picChg>
      </pc:sldChg>
      <pc:sldChg chg="modSp mod modTransition setBg modAnim modNotesTx">
        <pc:chgData name="Gaither Stephens" userId="29df725b-6949-4a75-987a-682eaa198516" providerId="ADAL" clId="{D8F7F434-3F81-3646-8C43-25F07A918C25}" dt="2024-04-08T16:06:30.740" v="45647" actId="207"/>
        <pc:sldMkLst>
          <pc:docMk/>
          <pc:sldMk cId="0" sldId="259"/>
        </pc:sldMkLst>
        <pc:spChg chg="mod">
          <ac:chgData name="Gaither Stephens" userId="29df725b-6949-4a75-987a-682eaa198516" providerId="ADAL" clId="{D8F7F434-3F81-3646-8C43-25F07A918C25}" dt="2024-04-08T16:06:27.252" v="45646" actId="207"/>
          <ac:spMkLst>
            <pc:docMk/>
            <pc:sldMk cId="0" sldId="259"/>
            <ac:spMk id="81" creationId="{00000000-0000-0000-0000-000000000000}"/>
          </ac:spMkLst>
        </pc:spChg>
        <pc:spChg chg="mod">
          <ac:chgData name="Gaither Stephens" userId="29df725b-6949-4a75-987a-682eaa198516" providerId="ADAL" clId="{D8F7F434-3F81-3646-8C43-25F07A918C25}" dt="2024-04-08T16:06:30.740" v="45647" actId="207"/>
          <ac:spMkLst>
            <pc:docMk/>
            <pc:sldMk cId="0" sldId="259"/>
            <ac:spMk id="82" creationId="{00000000-0000-0000-0000-000000000000}"/>
          </ac:spMkLst>
        </pc:spChg>
        <pc:spChg chg="mod">
          <ac:chgData name="Gaither Stephens" userId="29df725b-6949-4a75-987a-682eaa198516" providerId="ADAL" clId="{D8F7F434-3F81-3646-8C43-25F07A918C25}" dt="2024-04-08T15:41:12.252" v="45079" actId="20577"/>
          <ac:spMkLst>
            <pc:docMk/>
            <pc:sldMk cId="0" sldId="259"/>
            <ac:spMk id="83" creationId="{00000000-0000-0000-0000-000000000000}"/>
          </ac:spMkLst>
        </pc:spChg>
        <pc:picChg chg="mod">
          <ac:chgData name="Gaither Stephens" userId="29df725b-6949-4a75-987a-682eaa198516" providerId="ADAL" clId="{D8F7F434-3F81-3646-8C43-25F07A918C25}" dt="2024-04-08T15:22:44.875" v="44843" actId="1076"/>
          <ac:picMkLst>
            <pc:docMk/>
            <pc:sldMk cId="0" sldId="259"/>
            <ac:picMk id="79" creationId="{00000000-0000-0000-0000-000000000000}"/>
          </ac:picMkLst>
        </pc:picChg>
        <pc:picChg chg="mod">
          <ac:chgData name="Gaither Stephens" userId="29df725b-6949-4a75-987a-682eaa198516" providerId="ADAL" clId="{D8F7F434-3F81-3646-8C43-25F07A918C25}" dt="2024-04-08T15:22:44.875" v="44843" actId="1076"/>
          <ac:picMkLst>
            <pc:docMk/>
            <pc:sldMk cId="0" sldId="259"/>
            <ac:picMk id="80" creationId="{00000000-0000-0000-0000-000000000000}"/>
          </ac:picMkLst>
        </pc:picChg>
      </pc:sldChg>
      <pc:sldChg chg="addSp modSp del">
        <pc:chgData name="Gaither Stephens" userId="29df725b-6949-4a75-987a-682eaa198516" providerId="ADAL" clId="{D8F7F434-3F81-3646-8C43-25F07A918C25}" dt="2024-04-02T18:33:20.441" v="31917" actId="2696"/>
        <pc:sldMkLst>
          <pc:docMk/>
          <pc:sldMk cId="0" sldId="260"/>
        </pc:sldMkLst>
        <pc:picChg chg="add mod">
          <ac:chgData name="Gaither Stephens" userId="29df725b-6949-4a75-987a-682eaa198516" providerId="ADAL" clId="{D8F7F434-3F81-3646-8C43-25F07A918C25}" dt="2024-03-28T17:03:55.455" v="15217" actId="167"/>
          <ac:picMkLst>
            <pc:docMk/>
            <pc:sldMk cId="0" sldId="260"/>
            <ac:picMk id="2" creationId="{7CCD7F57-88A1-A1CE-CFA2-C9CD25AD6B08}"/>
          </ac:picMkLst>
        </pc:picChg>
      </pc:sldChg>
      <pc:sldChg chg="addSp delSp modSp del mod ord setBg">
        <pc:chgData name="Gaither Stephens" userId="29df725b-6949-4a75-987a-682eaa198516" providerId="ADAL" clId="{D8F7F434-3F81-3646-8C43-25F07A918C25}" dt="2024-04-02T18:33:20.441" v="31917" actId="2696"/>
        <pc:sldMkLst>
          <pc:docMk/>
          <pc:sldMk cId="0" sldId="261"/>
        </pc:sldMkLst>
        <pc:picChg chg="add del mod">
          <ac:chgData name="Gaither Stephens" userId="29df725b-6949-4a75-987a-682eaa198516" providerId="ADAL" clId="{D8F7F434-3F81-3646-8C43-25F07A918C25}" dt="2024-04-01T17:24:15.155" v="16750" actId="21"/>
          <ac:picMkLst>
            <pc:docMk/>
            <pc:sldMk cId="0" sldId="261"/>
            <ac:picMk id="2" creationId="{A51A9974-565A-66B8-6259-2457EDE8EF42}"/>
          </ac:picMkLst>
        </pc:picChg>
        <pc:picChg chg="add del">
          <ac:chgData name="Gaither Stephens" userId="29df725b-6949-4a75-987a-682eaa198516" providerId="ADAL" clId="{D8F7F434-3F81-3646-8C43-25F07A918C25}" dt="2024-04-01T17:24:12.822" v="16749" actId="478"/>
          <ac:picMkLst>
            <pc:docMk/>
            <pc:sldMk cId="0" sldId="261"/>
            <ac:picMk id="101" creationId="{00000000-0000-0000-0000-000000000000}"/>
          </ac:picMkLst>
        </pc:picChg>
      </pc:sldChg>
      <pc:sldChg chg="addSp modSp del">
        <pc:chgData name="Gaither Stephens" userId="29df725b-6949-4a75-987a-682eaa198516" providerId="ADAL" clId="{D8F7F434-3F81-3646-8C43-25F07A918C25}" dt="2024-04-02T18:33:20.441" v="31917" actId="2696"/>
        <pc:sldMkLst>
          <pc:docMk/>
          <pc:sldMk cId="0" sldId="262"/>
        </pc:sldMkLst>
        <pc:spChg chg="add mod">
          <ac:chgData name="Gaither Stephens" userId="29df725b-6949-4a75-987a-682eaa198516" providerId="ADAL" clId="{D8F7F434-3F81-3646-8C43-25F07A918C25}" dt="2024-03-28T18:19:00.241" v="16198"/>
          <ac:spMkLst>
            <pc:docMk/>
            <pc:sldMk cId="0" sldId="262"/>
            <ac:spMk id="2" creationId="{F093316F-18B9-63F6-685D-ABEBD70B591A}"/>
          </ac:spMkLst>
        </pc:spChg>
        <pc:spChg chg="mod">
          <ac:chgData name="Gaither Stephens" userId="29df725b-6949-4a75-987a-682eaa198516" providerId="ADAL" clId="{D8F7F434-3F81-3646-8C43-25F07A918C25}" dt="2024-03-28T18:19:00.241" v="16198"/>
          <ac:spMkLst>
            <pc:docMk/>
            <pc:sldMk cId="0" sldId="262"/>
            <ac:spMk id="4" creationId="{740443CE-2D7F-F2EF-93A1-8E9D040ACEDB}"/>
          </ac:spMkLst>
        </pc:spChg>
        <pc:spChg chg="mod">
          <ac:chgData name="Gaither Stephens" userId="29df725b-6949-4a75-987a-682eaa198516" providerId="ADAL" clId="{D8F7F434-3F81-3646-8C43-25F07A918C25}" dt="2024-03-28T18:19:00.241" v="16198"/>
          <ac:spMkLst>
            <pc:docMk/>
            <pc:sldMk cId="0" sldId="262"/>
            <ac:spMk id="5" creationId="{BCAD6411-A8A1-BE48-F4BB-156C4537901C}"/>
          </ac:spMkLst>
        </pc:spChg>
        <pc:spChg chg="mod">
          <ac:chgData name="Gaither Stephens" userId="29df725b-6949-4a75-987a-682eaa198516" providerId="ADAL" clId="{D8F7F434-3F81-3646-8C43-25F07A918C25}" dt="2024-03-28T18:19:00.241" v="16198"/>
          <ac:spMkLst>
            <pc:docMk/>
            <pc:sldMk cId="0" sldId="262"/>
            <ac:spMk id="7" creationId="{54CED0AC-6832-A5F0-819F-56B838827FDD}"/>
          </ac:spMkLst>
        </pc:spChg>
        <pc:spChg chg="mod">
          <ac:chgData name="Gaither Stephens" userId="29df725b-6949-4a75-987a-682eaa198516" providerId="ADAL" clId="{D8F7F434-3F81-3646-8C43-25F07A918C25}" dt="2024-03-28T18:19:00.241" v="16198"/>
          <ac:spMkLst>
            <pc:docMk/>
            <pc:sldMk cId="0" sldId="262"/>
            <ac:spMk id="8" creationId="{CBD6048D-CC2A-8E7B-F60C-DA97A5569E5E}"/>
          </ac:spMkLst>
        </pc:spChg>
        <pc:spChg chg="mod">
          <ac:chgData name="Gaither Stephens" userId="29df725b-6949-4a75-987a-682eaa198516" providerId="ADAL" clId="{D8F7F434-3F81-3646-8C43-25F07A918C25}" dt="2024-03-28T18:19:00.241" v="16198"/>
          <ac:spMkLst>
            <pc:docMk/>
            <pc:sldMk cId="0" sldId="262"/>
            <ac:spMk id="9" creationId="{DEC7A543-E1D3-8222-04CA-F515765F16DB}"/>
          </ac:spMkLst>
        </pc:spChg>
        <pc:spChg chg="mod">
          <ac:chgData name="Gaither Stephens" userId="29df725b-6949-4a75-987a-682eaa198516" providerId="ADAL" clId="{D8F7F434-3F81-3646-8C43-25F07A918C25}" dt="2024-03-28T18:19:00.241" v="16198"/>
          <ac:spMkLst>
            <pc:docMk/>
            <pc:sldMk cId="0" sldId="262"/>
            <ac:spMk id="10" creationId="{1BF53EA3-0972-A409-73FD-EF50AB3CA058}"/>
          </ac:spMkLst>
        </pc:spChg>
        <pc:spChg chg="add mod">
          <ac:chgData name="Gaither Stephens" userId="29df725b-6949-4a75-987a-682eaa198516" providerId="ADAL" clId="{D8F7F434-3F81-3646-8C43-25F07A918C25}" dt="2024-03-28T18:19:00.241" v="16198"/>
          <ac:spMkLst>
            <pc:docMk/>
            <pc:sldMk cId="0" sldId="262"/>
            <ac:spMk id="11" creationId="{3B3BF29A-036F-E1D9-F04C-760C8C6CDFDF}"/>
          </ac:spMkLst>
        </pc:spChg>
        <pc:spChg chg="add mod">
          <ac:chgData name="Gaither Stephens" userId="29df725b-6949-4a75-987a-682eaa198516" providerId="ADAL" clId="{D8F7F434-3F81-3646-8C43-25F07A918C25}" dt="2024-03-28T18:19:00.241" v="16198"/>
          <ac:spMkLst>
            <pc:docMk/>
            <pc:sldMk cId="0" sldId="262"/>
            <ac:spMk id="12" creationId="{E90EE8EB-0C05-570F-46C5-F7BDF5681E97}"/>
          </ac:spMkLst>
        </pc:spChg>
        <pc:spChg chg="add mod">
          <ac:chgData name="Gaither Stephens" userId="29df725b-6949-4a75-987a-682eaa198516" providerId="ADAL" clId="{D8F7F434-3F81-3646-8C43-25F07A918C25}" dt="2024-03-28T18:19:00.241" v="16198"/>
          <ac:spMkLst>
            <pc:docMk/>
            <pc:sldMk cId="0" sldId="262"/>
            <ac:spMk id="13" creationId="{3126BD44-BECD-D7D8-CDAD-F390B6817221}"/>
          </ac:spMkLst>
        </pc:spChg>
        <pc:grpChg chg="add mod">
          <ac:chgData name="Gaither Stephens" userId="29df725b-6949-4a75-987a-682eaa198516" providerId="ADAL" clId="{D8F7F434-3F81-3646-8C43-25F07A918C25}" dt="2024-03-28T18:19:00.241" v="16198"/>
          <ac:grpSpMkLst>
            <pc:docMk/>
            <pc:sldMk cId="0" sldId="262"/>
            <ac:grpSpMk id="3" creationId="{C7FBC85F-8814-EB94-8BDD-5FCFD9DAF11D}"/>
          </ac:grpSpMkLst>
        </pc:grpChg>
        <pc:grpChg chg="add mod">
          <ac:chgData name="Gaither Stephens" userId="29df725b-6949-4a75-987a-682eaa198516" providerId="ADAL" clId="{D8F7F434-3F81-3646-8C43-25F07A918C25}" dt="2024-03-28T18:19:00.241" v="16198"/>
          <ac:grpSpMkLst>
            <pc:docMk/>
            <pc:sldMk cId="0" sldId="262"/>
            <ac:grpSpMk id="6" creationId="{CBFF6631-2340-175B-AB41-828D775EFBBF}"/>
          </ac:grpSpMkLst>
        </pc:grpChg>
      </pc:sldChg>
      <pc:sldChg chg="del">
        <pc:chgData name="Gaither Stephens" userId="29df725b-6949-4a75-987a-682eaa198516" providerId="ADAL" clId="{D8F7F434-3F81-3646-8C43-25F07A918C25}" dt="2024-04-02T18:33:20.441" v="31917" actId="2696"/>
        <pc:sldMkLst>
          <pc:docMk/>
          <pc:sldMk cId="0" sldId="263"/>
        </pc:sldMkLst>
      </pc:sldChg>
      <pc:sldChg chg="del">
        <pc:chgData name="Gaither Stephens" userId="29df725b-6949-4a75-987a-682eaa198516" providerId="ADAL" clId="{D8F7F434-3F81-3646-8C43-25F07A918C25}" dt="2024-04-02T18:33:20.441" v="31917" actId="2696"/>
        <pc:sldMkLst>
          <pc:docMk/>
          <pc:sldMk cId="0" sldId="264"/>
        </pc:sldMkLst>
      </pc:sldChg>
      <pc:sldChg chg="del">
        <pc:chgData name="Gaither Stephens" userId="29df725b-6949-4a75-987a-682eaa198516" providerId="ADAL" clId="{D8F7F434-3F81-3646-8C43-25F07A918C25}" dt="2024-04-02T18:33:20.441" v="31917" actId="2696"/>
        <pc:sldMkLst>
          <pc:docMk/>
          <pc:sldMk cId="0" sldId="265"/>
        </pc:sldMkLst>
      </pc:sldChg>
      <pc:sldChg chg="del">
        <pc:chgData name="Gaither Stephens" userId="29df725b-6949-4a75-987a-682eaa198516" providerId="ADAL" clId="{D8F7F434-3F81-3646-8C43-25F07A918C25}" dt="2024-04-02T18:33:20.441" v="31917" actId="2696"/>
        <pc:sldMkLst>
          <pc:docMk/>
          <pc:sldMk cId="0" sldId="266"/>
        </pc:sldMkLst>
      </pc:sldChg>
      <pc:sldChg chg="del">
        <pc:chgData name="Gaither Stephens" userId="29df725b-6949-4a75-987a-682eaa198516" providerId="ADAL" clId="{D8F7F434-3F81-3646-8C43-25F07A918C25}" dt="2024-04-02T18:33:20.441" v="31917" actId="2696"/>
        <pc:sldMkLst>
          <pc:docMk/>
          <pc:sldMk cId="0" sldId="267"/>
        </pc:sldMkLst>
      </pc:sldChg>
      <pc:sldChg chg="del">
        <pc:chgData name="Gaither Stephens" userId="29df725b-6949-4a75-987a-682eaa198516" providerId="ADAL" clId="{D8F7F434-3F81-3646-8C43-25F07A918C25}" dt="2024-04-02T18:33:20.441" v="31917" actId="2696"/>
        <pc:sldMkLst>
          <pc:docMk/>
          <pc:sldMk cId="0" sldId="268"/>
        </pc:sldMkLst>
      </pc:sldChg>
      <pc:sldChg chg="del">
        <pc:chgData name="Gaither Stephens" userId="29df725b-6949-4a75-987a-682eaa198516" providerId="ADAL" clId="{D8F7F434-3F81-3646-8C43-25F07A918C25}" dt="2024-04-02T18:33:20.441" v="31917" actId="2696"/>
        <pc:sldMkLst>
          <pc:docMk/>
          <pc:sldMk cId="0" sldId="269"/>
        </pc:sldMkLst>
      </pc:sldChg>
      <pc:sldChg chg="del">
        <pc:chgData name="Gaither Stephens" userId="29df725b-6949-4a75-987a-682eaa198516" providerId="ADAL" clId="{D8F7F434-3F81-3646-8C43-25F07A918C25}" dt="2024-04-02T18:33:20.441" v="31917" actId="2696"/>
        <pc:sldMkLst>
          <pc:docMk/>
          <pc:sldMk cId="0" sldId="270"/>
        </pc:sldMkLst>
      </pc:sldChg>
      <pc:sldChg chg="del">
        <pc:chgData name="Gaither Stephens" userId="29df725b-6949-4a75-987a-682eaa198516" providerId="ADAL" clId="{D8F7F434-3F81-3646-8C43-25F07A918C25}" dt="2024-04-02T18:33:20.441" v="31917" actId="2696"/>
        <pc:sldMkLst>
          <pc:docMk/>
          <pc:sldMk cId="0" sldId="271"/>
        </pc:sldMkLst>
      </pc:sldChg>
      <pc:sldChg chg="addSp delSp modSp add del mod delAnim modAnim modNotes modNotesTx">
        <pc:chgData name="Gaither Stephens" userId="29df725b-6949-4a75-987a-682eaa198516" providerId="ADAL" clId="{D8F7F434-3F81-3646-8C43-25F07A918C25}" dt="2024-04-08T20:39:49.808" v="50480" actId="20577"/>
        <pc:sldMkLst>
          <pc:docMk/>
          <pc:sldMk cId="0" sldId="272"/>
        </pc:sldMkLst>
        <pc:spChg chg="add mod">
          <ac:chgData name="Gaither Stephens" userId="29df725b-6949-4a75-987a-682eaa198516" providerId="ADAL" clId="{D8F7F434-3F81-3646-8C43-25F07A918C25}" dt="2024-04-08T20:39:46.086" v="50478" actId="20577"/>
          <ac:spMkLst>
            <pc:docMk/>
            <pc:sldMk cId="0" sldId="272"/>
            <ac:spMk id="2" creationId="{01B96D2F-214D-4AAD-BF22-1AC7D56BB401}"/>
          </ac:spMkLst>
        </pc:spChg>
        <pc:spChg chg="add mod">
          <ac:chgData name="Gaither Stephens" userId="29df725b-6949-4a75-987a-682eaa198516" providerId="ADAL" clId="{D8F7F434-3F81-3646-8C43-25F07A918C25}" dt="2024-04-08T20:39:49.808" v="50480" actId="20577"/>
          <ac:spMkLst>
            <pc:docMk/>
            <pc:sldMk cId="0" sldId="272"/>
            <ac:spMk id="3" creationId="{7A38F3EF-CBB7-C13C-95F0-5EC3D11657F9}"/>
          </ac:spMkLst>
        </pc:spChg>
        <pc:spChg chg="add mod">
          <ac:chgData name="Gaither Stephens" userId="29df725b-6949-4a75-987a-682eaa198516" providerId="ADAL" clId="{D8F7F434-3F81-3646-8C43-25F07A918C25}" dt="2024-04-08T18:15:55.027" v="46647" actId="207"/>
          <ac:spMkLst>
            <pc:docMk/>
            <pc:sldMk cId="0" sldId="272"/>
            <ac:spMk id="4" creationId="{22A9039C-B5A9-B765-C1FE-EFD3CB3A753B}"/>
          </ac:spMkLst>
        </pc:spChg>
        <pc:spChg chg="del mod topLvl">
          <ac:chgData name="Gaither Stephens" userId="29df725b-6949-4a75-987a-682eaa198516" providerId="ADAL" clId="{D8F7F434-3F81-3646-8C43-25F07A918C25}" dt="2024-04-03T16:39:45.095" v="42948" actId="478"/>
          <ac:spMkLst>
            <pc:docMk/>
            <pc:sldMk cId="0" sldId="272"/>
            <ac:spMk id="237" creationId="{00000000-0000-0000-0000-000000000000}"/>
          </ac:spMkLst>
        </pc:spChg>
        <pc:spChg chg="mod">
          <ac:chgData name="Gaither Stephens" userId="29df725b-6949-4a75-987a-682eaa198516" providerId="ADAL" clId="{D8F7F434-3F81-3646-8C43-25F07A918C25}" dt="2024-04-08T20:39:42.434" v="50476" actId="20577"/>
          <ac:spMkLst>
            <pc:docMk/>
            <pc:sldMk cId="0" sldId="272"/>
            <ac:spMk id="241" creationId="{00000000-0000-0000-0000-000000000000}"/>
          </ac:spMkLst>
        </pc:spChg>
        <pc:spChg chg="del">
          <ac:chgData name="Gaither Stephens" userId="29df725b-6949-4a75-987a-682eaa198516" providerId="ADAL" clId="{D8F7F434-3F81-3646-8C43-25F07A918C25}" dt="2024-04-08T19:01:14.572" v="47110" actId="478"/>
          <ac:spMkLst>
            <pc:docMk/>
            <pc:sldMk cId="0" sldId="272"/>
            <ac:spMk id="242" creationId="{00000000-0000-0000-0000-000000000000}"/>
          </ac:spMkLst>
        </pc:spChg>
        <pc:spChg chg="add del mod topLvl">
          <ac:chgData name="Gaither Stephens" userId="29df725b-6949-4a75-987a-682eaa198516" providerId="ADAL" clId="{D8F7F434-3F81-3646-8C43-25F07A918C25}" dt="2024-04-03T16:38:23.212" v="42838" actId="478"/>
          <ac:spMkLst>
            <pc:docMk/>
            <pc:sldMk cId="0" sldId="272"/>
            <ac:spMk id="244" creationId="{00000000-0000-0000-0000-000000000000}"/>
          </ac:spMkLst>
        </pc:spChg>
        <pc:spChg chg="del mod topLvl">
          <ac:chgData name="Gaither Stephens" userId="29df725b-6949-4a75-987a-682eaa198516" providerId="ADAL" clId="{D8F7F434-3F81-3646-8C43-25F07A918C25}" dt="2024-04-03T16:39:30.219" v="42945" actId="478"/>
          <ac:spMkLst>
            <pc:docMk/>
            <pc:sldMk cId="0" sldId="272"/>
            <ac:spMk id="247" creationId="{00000000-0000-0000-0000-000000000000}"/>
          </ac:spMkLst>
        </pc:spChg>
        <pc:grpChg chg="del">
          <ac:chgData name="Gaither Stephens" userId="29df725b-6949-4a75-987a-682eaa198516" providerId="ADAL" clId="{D8F7F434-3F81-3646-8C43-25F07A918C25}" dt="2024-04-03T16:39:45.095" v="42948" actId="478"/>
          <ac:grpSpMkLst>
            <pc:docMk/>
            <pc:sldMk cId="0" sldId="272"/>
            <ac:grpSpMk id="236" creationId="{00000000-0000-0000-0000-000000000000}"/>
          </ac:grpSpMkLst>
        </pc:grpChg>
        <pc:grpChg chg="add del mod">
          <ac:chgData name="Gaither Stephens" userId="29df725b-6949-4a75-987a-682eaa198516" providerId="ADAL" clId="{D8F7F434-3F81-3646-8C43-25F07A918C25}" dt="2024-04-03T16:38:23.212" v="42838" actId="478"/>
          <ac:grpSpMkLst>
            <pc:docMk/>
            <pc:sldMk cId="0" sldId="272"/>
            <ac:grpSpMk id="243" creationId="{00000000-0000-0000-0000-000000000000}"/>
          </ac:grpSpMkLst>
        </pc:grpChg>
        <pc:grpChg chg="del">
          <ac:chgData name="Gaither Stephens" userId="29df725b-6949-4a75-987a-682eaa198516" providerId="ADAL" clId="{D8F7F434-3F81-3646-8C43-25F07A918C25}" dt="2024-04-03T16:39:30.219" v="42945" actId="478"/>
          <ac:grpSpMkLst>
            <pc:docMk/>
            <pc:sldMk cId="0" sldId="272"/>
            <ac:grpSpMk id="246" creationId="{00000000-0000-0000-0000-000000000000}"/>
          </ac:grpSpMkLst>
        </pc:grpChg>
        <pc:grpChg chg="mod">
          <ac:chgData name="Gaither Stephens" userId="29df725b-6949-4a75-987a-682eaa198516" providerId="ADAL" clId="{D8F7F434-3F81-3646-8C43-25F07A918C25}" dt="2024-04-03T16:37:28.700" v="42725" actId="1076"/>
          <ac:grpSpMkLst>
            <pc:docMk/>
            <pc:sldMk cId="0" sldId="272"/>
            <ac:grpSpMk id="251" creationId="{00000000-0000-0000-0000-000000000000}"/>
          </ac:grpSpMkLst>
        </pc:grpChg>
        <pc:picChg chg="mod">
          <ac:chgData name="Gaither Stephens" userId="29df725b-6949-4a75-987a-682eaa198516" providerId="ADAL" clId="{D8F7F434-3F81-3646-8C43-25F07A918C25}" dt="2024-04-03T16:37:32.894" v="42729" actId="1076"/>
          <ac:picMkLst>
            <pc:docMk/>
            <pc:sldMk cId="0" sldId="272"/>
            <ac:picMk id="240" creationId="{00000000-0000-0000-0000-000000000000}"/>
          </ac:picMkLst>
        </pc:picChg>
        <pc:cxnChg chg="topLvl">
          <ac:chgData name="Gaither Stephens" userId="29df725b-6949-4a75-987a-682eaa198516" providerId="ADAL" clId="{D8F7F434-3F81-3646-8C43-25F07A918C25}" dt="2024-04-03T16:39:45.095" v="42948" actId="478"/>
          <ac:cxnSpMkLst>
            <pc:docMk/>
            <pc:sldMk cId="0" sldId="272"/>
            <ac:cxnSpMk id="238" creationId="{00000000-0000-0000-0000-000000000000}"/>
          </ac:cxnSpMkLst>
        </pc:cxnChg>
        <pc:cxnChg chg="mod topLvl">
          <ac:chgData name="Gaither Stephens" userId="29df725b-6949-4a75-987a-682eaa198516" providerId="ADAL" clId="{D8F7F434-3F81-3646-8C43-25F07A918C25}" dt="2024-04-03T16:38:30.182" v="42839" actId="1076"/>
          <ac:cxnSpMkLst>
            <pc:docMk/>
            <pc:sldMk cId="0" sldId="272"/>
            <ac:cxnSpMk id="245" creationId="{00000000-0000-0000-0000-000000000000}"/>
          </ac:cxnSpMkLst>
        </pc:cxnChg>
        <pc:cxnChg chg="topLvl">
          <ac:chgData name="Gaither Stephens" userId="29df725b-6949-4a75-987a-682eaa198516" providerId="ADAL" clId="{D8F7F434-3F81-3646-8C43-25F07A918C25}" dt="2024-04-03T16:39:30.219" v="42945" actId="478"/>
          <ac:cxnSpMkLst>
            <pc:docMk/>
            <pc:sldMk cId="0" sldId="272"/>
            <ac:cxnSpMk id="248" creationId="{00000000-0000-0000-0000-000000000000}"/>
          </ac:cxnSpMkLst>
        </pc:cxnChg>
      </pc:sldChg>
      <pc:sldChg chg="del">
        <pc:chgData name="Gaither Stephens" userId="29df725b-6949-4a75-987a-682eaa198516" providerId="ADAL" clId="{D8F7F434-3F81-3646-8C43-25F07A918C25}" dt="2024-04-02T18:33:12.229" v="31916" actId="2696"/>
        <pc:sldMkLst>
          <pc:docMk/>
          <pc:sldMk cId="0" sldId="273"/>
        </pc:sldMkLst>
      </pc:sldChg>
      <pc:sldChg chg="del">
        <pc:chgData name="Gaither Stephens" userId="29df725b-6949-4a75-987a-682eaa198516" providerId="ADAL" clId="{D8F7F434-3F81-3646-8C43-25F07A918C25}" dt="2024-04-02T18:33:12.229" v="31916" actId="2696"/>
        <pc:sldMkLst>
          <pc:docMk/>
          <pc:sldMk cId="0" sldId="274"/>
        </pc:sldMkLst>
      </pc:sldChg>
      <pc:sldChg chg="del">
        <pc:chgData name="Gaither Stephens" userId="29df725b-6949-4a75-987a-682eaa198516" providerId="ADAL" clId="{D8F7F434-3F81-3646-8C43-25F07A918C25}" dt="2024-04-02T18:33:12.229" v="31916" actId="2696"/>
        <pc:sldMkLst>
          <pc:docMk/>
          <pc:sldMk cId="0" sldId="275"/>
        </pc:sldMkLst>
      </pc:sldChg>
      <pc:sldChg chg="del">
        <pc:chgData name="Gaither Stephens" userId="29df725b-6949-4a75-987a-682eaa198516" providerId="ADAL" clId="{D8F7F434-3F81-3646-8C43-25F07A918C25}" dt="2024-04-02T18:33:12.229" v="31916" actId="2696"/>
        <pc:sldMkLst>
          <pc:docMk/>
          <pc:sldMk cId="0" sldId="276"/>
        </pc:sldMkLst>
      </pc:sldChg>
      <pc:sldChg chg="del">
        <pc:chgData name="Gaither Stephens" userId="29df725b-6949-4a75-987a-682eaa198516" providerId="ADAL" clId="{D8F7F434-3F81-3646-8C43-25F07A918C25}" dt="2024-04-02T18:33:12.229" v="31916" actId="2696"/>
        <pc:sldMkLst>
          <pc:docMk/>
          <pc:sldMk cId="0" sldId="277"/>
        </pc:sldMkLst>
      </pc:sldChg>
      <pc:sldChg chg="del">
        <pc:chgData name="Gaither Stephens" userId="29df725b-6949-4a75-987a-682eaa198516" providerId="ADAL" clId="{D8F7F434-3F81-3646-8C43-25F07A918C25}" dt="2024-04-02T18:33:12.229" v="31916" actId="2696"/>
        <pc:sldMkLst>
          <pc:docMk/>
          <pc:sldMk cId="0" sldId="278"/>
        </pc:sldMkLst>
      </pc:sldChg>
      <pc:sldChg chg="del">
        <pc:chgData name="Gaither Stephens" userId="29df725b-6949-4a75-987a-682eaa198516" providerId="ADAL" clId="{D8F7F434-3F81-3646-8C43-25F07A918C25}" dt="2024-04-02T18:33:12.229" v="31916" actId="2696"/>
        <pc:sldMkLst>
          <pc:docMk/>
          <pc:sldMk cId="0" sldId="279"/>
        </pc:sldMkLst>
      </pc:sldChg>
      <pc:sldChg chg="del">
        <pc:chgData name="Gaither Stephens" userId="29df725b-6949-4a75-987a-682eaa198516" providerId="ADAL" clId="{D8F7F434-3F81-3646-8C43-25F07A918C25}" dt="2024-04-02T18:33:12.229" v="31916" actId="2696"/>
        <pc:sldMkLst>
          <pc:docMk/>
          <pc:sldMk cId="0" sldId="280"/>
        </pc:sldMkLst>
      </pc:sldChg>
      <pc:sldChg chg="del">
        <pc:chgData name="Gaither Stephens" userId="29df725b-6949-4a75-987a-682eaa198516" providerId="ADAL" clId="{D8F7F434-3F81-3646-8C43-25F07A918C25}" dt="2024-04-02T18:33:12.229" v="31916" actId="2696"/>
        <pc:sldMkLst>
          <pc:docMk/>
          <pc:sldMk cId="0" sldId="281"/>
        </pc:sldMkLst>
      </pc:sldChg>
      <pc:sldChg chg="del">
        <pc:chgData name="Gaither Stephens" userId="29df725b-6949-4a75-987a-682eaa198516" providerId="ADAL" clId="{D8F7F434-3F81-3646-8C43-25F07A918C25}" dt="2024-04-02T18:33:12.229" v="31916" actId="2696"/>
        <pc:sldMkLst>
          <pc:docMk/>
          <pc:sldMk cId="0" sldId="282"/>
        </pc:sldMkLst>
      </pc:sldChg>
      <pc:sldChg chg="del">
        <pc:chgData name="Gaither Stephens" userId="29df725b-6949-4a75-987a-682eaa198516" providerId="ADAL" clId="{D8F7F434-3F81-3646-8C43-25F07A918C25}" dt="2024-04-02T18:33:12.229" v="31916" actId="2696"/>
        <pc:sldMkLst>
          <pc:docMk/>
          <pc:sldMk cId="0" sldId="283"/>
        </pc:sldMkLst>
      </pc:sldChg>
      <pc:sldChg chg="del">
        <pc:chgData name="Gaither Stephens" userId="29df725b-6949-4a75-987a-682eaa198516" providerId="ADAL" clId="{D8F7F434-3F81-3646-8C43-25F07A918C25}" dt="2024-04-02T18:33:12.229" v="31916" actId="2696"/>
        <pc:sldMkLst>
          <pc:docMk/>
          <pc:sldMk cId="0" sldId="284"/>
        </pc:sldMkLst>
      </pc:sldChg>
      <pc:sldChg chg="del">
        <pc:chgData name="Gaither Stephens" userId="29df725b-6949-4a75-987a-682eaa198516" providerId="ADAL" clId="{D8F7F434-3F81-3646-8C43-25F07A918C25}" dt="2024-04-02T18:33:12.229" v="31916" actId="2696"/>
        <pc:sldMkLst>
          <pc:docMk/>
          <pc:sldMk cId="0" sldId="285"/>
        </pc:sldMkLst>
      </pc:sldChg>
      <pc:sldChg chg="del">
        <pc:chgData name="Gaither Stephens" userId="29df725b-6949-4a75-987a-682eaa198516" providerId="ADAL" clId="{D8F7F434-3F81-3646-8C43-25F07A918C25}" dt="2024-04-02T18:33:12.229" v="31916" actId="2696"/>
        <pc:sldMkLst>
          <pc:docMk/>
          <pc:sldMk cId="0" sldId="286"/>
        </pc:sldMkLst>
      </pc:sldChg>
      <pc:sldChg chg="modSp del mod">
        <pc:chgData name="Gaither Stephens" userId="29df725b-6949-4a75-987a-682eaa198516" providerId="ADAL" clId="{D8F7F434-3F81-3646-8C43-25F07A918C25}" dt="2024-04-02T18:33:12.229" v="31916" actId="2696"/>
        <pc:sldMkLst>
          <pc:docMk/>
          <pc:sldMk cId="0" sldId="287"/>
        </pc:sldMkLst>
        <pc:spChg chg="mod">
          <ac:chgData name="Gaither Stephens" userId="29df725b-6949-4a75-987a-682eaa198516" providerId="ADAL" clId="{D8F7F434-3F81-3646-8C43-25F07A918C25}" dt="2024-04-01T19:07:27.705" v="18642" actId="20577"/>
          <ac:spMkLst>
            <pc:docMk/>
            <pc:sldMk cId="0" sldId="287"/>
            <ac:spMk id="532" creationId="{00000000-0000-0000-0000-000000000000}"/>
          </ac:spMkLst>
        </pc:spChg>
      </pc:sldChg>
      <pc:sldChg chg="del">
        <pc:chgData name="Gaither Stephens" userId="29df725b-6949-4a75-987a-682eaa198516" providerId="ADAL" clId="{D8F7F434-3F81-3646-8C43-25F07A918C25}" dt="2024-04-02T18:33:12.229" v="31916" actId="2696"/>
        <pc:sldMkLst>
          <pc:docMk/>
          <pc:sldMk cId="0" sldId="288"/>
        </pc:sldMkLst>
      </pc:sldChg>
      <pc:sldChg chg="del">
        <pc:chgData name="Gaither Stephens" userId="29df725b-6949-4a75-987a-682eaa198516" providerId="ADAL" clId="{D8F7F434-3F81-3646-8C43-25F07A918C25}" dt="2024-04-02T18:33:12.229" v="31916" actId="2696"/>
        <pc:sldMkLst>
          <pc:docMk/>
          <pc:sldMk cId="0" sldId="289"/>
        </pc:sldMkLst>
      </pc:sldChg>
      <pc:sldChg chg="del">
        <pc:chgData name="Gaither Stephens" userId="29df725b-6949-4a75-987a-682eaa198516" providerId="ADAL" clId="{D8F7F434-3F81-3646-8C43-25F07A918C25}" dt="2024-04-02T18:33:12.229" v="31916" actId="2696"/>
        <pc:sldMkLst>
          <pc:docMk/>
          <pc:sldMk cId="0" sldId="290"/>
        </pc:sldMkLst>
      </pc:sldChg>
      <pc:sldChg chg="modSp del mod">
        <pc:chgData name="Gaither Stephens" userId="29df725b-6949-4a75-987a-682eaa198516" providerId="ADAL" clId="{D8F7F434-3F81-3646-8C43-25F07A918C25}" dt="2024-04-02T18:33:12.229" v="31916" actId="2696"/>
        <pc:sldMkLst>
          <pc:docMk/>
          <pc:sldMk cId="0" sldId="291"/>
        </pc:sldMkLst>
        <pc:picChg chg="mod">
          <ac:chgData name="Gaither Stephens" userId="29df725b-6949-4a75-987a-682eaa198516" providerId="ADAL" clId="{D8F7F434-3F81-3646-8C43-25F07A918C25}" dt="2024-03-20T17:34:26.637" v="7333" actId="1076"/>
          <ac:picMkLst>
            <pc:docMk/>
            <pc:sldMk cId="0" sldId="291"/>
            <ac:picMk id="669" creationId="{00000000-0000-0000-0000-000000000000}"/>
          </ac:picMkLst>
        </pc:picChg>
        <pc:picChg chg="mod">
          <ac:chgData name="Gaither Stephens" userId="29df725b-6949-4a75-987a-682eaa198516" providerId="ADAL" clId="{D8F7F434-3F81-3646-8C43-25F07A918C25}" dt="2024-03-20T14:39:06.057" v="4674" actId="1076"/>
          <ac:picMkLst>
            <pc:docMk/>
            <pc:sldMk cId="0" sldId="291"/>
            <ac:picMk id="673" creationId="{00000000-0000-0000-0000-000000000000}"/>
          </ac:picMkLst>
        </pc:picChg>
      </pc:sldChg>
      <pc:sldChg chg="del">
        <pc:chgData name="Gaither Stephens" userId="29df725b-6949-4a75-987a-682eaa198516" providerId="ADAL" clId="{D8F7F434-3F81-3646-8C43-25F07A918C25}" dt="2024-04-02T18:33:12.229" v="31916" actId="2696"/>
        <pc:sldMkLst>
          <pc:docMk/>
          <pc:sldMk cId="0" sldId="292"/>
        </pc:sldMkLst>
      </pc:sldChg>
      <pc:sldChg chg="del">
        <pc:chgData name="Gaither Stephens" userId="29df725b-6949-4a75-987a-682eaa198516" providerId="ADAL" clId="{D8F7F434-3F81-3646-8C43-25F07A918C25}" dt="2024-04-02T18:33:12.229" v="31916" actId="2696"/>
        <pc:sldMkLst>
          <pc:docMk/>
          <pc:sldMk cId="0" sldId="293"/>
        </pc:sldMkLst>
      </pc:sldChg>
      <pc:sldChg chg="del">
        <pc:chgData name="Gaither Stephens" userId="29df725b-6949-4a75-987a-682eaa198516" providerId="ADAL" clId="{D8F7F434-3F81-3646-8C43-25F07A918C25}" dt="2024-04-02T18:33:12.229" v="31916" actId="2696"/>
        <pc:sldMkLst>
          <pc:docMk/>
          <pc:sldMk cId="0" sldId="294"/>
        </pc:sldMkLst>
      </pc:sldChg>
      <pc:sldChg chg="del">
        <pc:chgData name="Gaither Stephens" userId="29df725b-6949-4a75-987a-682eaa198516" providerId="ADAL" clId="{D8F7F434-3F81-3646-8C43-25F07A918C25}" dt="2024-04-02T18:33:12.229" v="31916" actId="2696"/>
        <pc:sldMkLst>
          <pc:docMk/>
          <pc:sldMk cId="0" sldId="295"/>
        </pc:sldMkLst>
      </pc:sldChg>
      <pc:sldChg chg="del">
        <pc:chgData name="Gaither Stephens" userId="29df725b-6949-4a75-987a-682eaa198516" providerId="ADAL" clId="{D8F7F434-3F81-3646-8C43-25F07A918C25}" dt="2024-04-02T18:33:12.229" v="31916" actId="2696"/>
        <pc:sldMkLst>
          <pc:docMk/>
          <pc:sldMk cId="0" sldId="296"/>
        </pc:sldMkLst>
      </pc:sldChg>
      <pc:sldChg chg="addSp delSp modSp mod delAnim modAnim modNotesTx">
        <pc:chgData name="Gaither Stephens" userId="29df725b-6949-4a75-987a-682eaa198516" providerId="ADAL" clId="{D8F7F434-3F81-3646-8C43-25F07A918C25}" dt="2024-04-08T19:44:40.672" v="48654" actId="20577"/>
        <pc:sldMkLst>
          <pc:docMk/>
          <pc:sldMk cId="4275032298" sldId="297"/>
        </pc:sldMkLst>
        <pc:spChg chg="mod">
          <ac:chgData name="Gaither Stephens" userId="29df725b-6949-4a75-987a-682eaa198516" providerId="ADAL" clId="{D8F7F434-3F81-3646-8C43-25F07A918C25}" dt="2024-04-08T18:28:19.839" v="46860" actId="113"/>
          <ac:spMkLst>
            <pc:docMk/>
            <pc:sldMk cId="4275032298" sldId="297"/>
            <ac:spMk id="2" creationId="{D2964C66-93F3-4689-43AA-A564E3240432}"/>
          </ac:spMkLst>
        </pc:spChg>
        <pc:spChg chg="add del">
          <ac:chgData name="Gaither Stephens" userId="29df725b-6949-4a75-987a-682eaa198516" providerId="ADAL" clId="{D8F7F434-3F81-3646-8C43-25F07A918C25}" dt="2024-04-02T18:30:34.873" v="31786" actId="22"/>
          <ac:spMkLst>
            <pc:docMk/>
            <pc:sldMk cId="4275032298" sldId="297"/>
            <ac:spMk id="5" creationId="{64998C9B-F106-64E3-B2F0-D031B0934C5A}"/>
          </ac:spMkLst>
        </pc:spChg>
        <pc:spChg chg="add del">
          <ac:chgData name="Gaither Stephens" userId="29df725b-6949-4a75-987a-682eaa198516" providerId="ADAL" clId="{D8F7F434-3F81-3646-8C43-25F07A918C25}" dt="2024-04-02T18:30:58.957" v="31831" actId="22"/>
          <ac:spMkLst>
            <pc:docMk/>
            <pc:sldMk cId="4275032298" sldId="297"/>
            <ac:spMk id="7" creationId="{82C70EE7-0B5B-F3FC-F020-065F4BBE8212}"/>
          </ac:spMkLst>
        </pc:spChg>
        <pc:picChg chg="add del mod">
          <ac:chgData name="Gaither Stephens" userId="29df725b-6949-4a75-987a-682eaa198516" providerId="ADAL" clId="{D8F7F434-3F81-3646-8C43-25F07A918C25}" dt="2024-04-08T14:51:44.685" v="44620" actId="478"/>
          <ac:picMkLst>
            <pc:docMk/>
            <pc:sldMk cId="4275032298" sldId="297"/>
            <ac:picMk id="4" creationId="{778AB07F-8E55-51E1-7CF4-A6B57119D3D6}"/>
          </ac:picMkLst>
        </pc:picChg>
        <pc:picChg chg="add del mod modCrop">
          <ac:chgData name="Gaither Stephens" userId="29df725b-6949-4a75-987a-682eaa198516" providerId="ADAL" clId="{D8F7F434-3F81-3646-8C43-25F07A918C25}" dt="2024-04-08T14:49:37.034" v="44596" actId="478"/>
          <ac:picMkLst>
            <pc:docMk/>
            <pc:sldMk cId="4275032298" sldId="297"/>
            <ac:picMk id="5" creationId="{F2ED0A20-6C75-9C3D-7808-90C9658BBE27}"/>
          </ac:picMkLst>
        </pc:picChg>
        <pc:picChg chg="add mod">
          <ac:chgData name="Gaither Stephens" userId="29df725b-6949-4a75-987a-682eaa198516" providerId="ADAL" clId="{D8F7F434-3F81-3646-8C43-25F07A918C25}" dt="2024-04-08T14:50:01.234" v="44606" actId="1076"/>
          <ac:picMkLst>
            <pc:docMk/>
            <pc:sldMk cId="4275032298" sldId="297"/>
            <ac:picMk id="6" creationId="{48A860D0-C889-C286-341A-6EDF39A0B634}"/>
          </ac:picMkLst>
        </pc:picChg>
        <pc:picChg chg="add del mod">
          <ac:chgData name="Gaither Stephens" userId="29df725b-6949-4a75-987a-682eaa198516" providerId="ADAL" clId="{D8F7F434-3F81-3646-8C43-25F07A918C25}" dt="2024-04-08T14:51:15.196" v="44618" actId="478"/>
          <ac:picMkLst>
            <pc:docMk/>
            <pc:sldMk cId="4275032298" sldId="297"/>
            <ac:picMk id="7" creationId="{76276588-B5DA-0F2E-088B-6F4D2C7ECE15}"/>
          </ac:picMkLst>
        </pc:picChg>
        <pc:picChg chg="add mod">
          <ac:chgData name="Gaither Stephens" userId="29df725b-6949-4a75-987a-682eaa198516" providerId="ADAL" clId="{D8F7F434-3F81-3646-8C43-25F07A918C25}" dt="2024-04-08T14:51:51.101" v="44624" actId="1076"/>
          <ac:picMkLst>
            <pc:docMk/>
            <pc:sldMk cId="4275032298" sldId="297"/>
            <ac:picMk id="8" creationId="{398B53EA-BA63-7537-77F9-6B89A30491FF}"/>
          </ac:picMkLst>
        </pc:picChg>
      </pc:sldChg>
      <pc:sldChg chg="del ord setBg modNotesTx">
        <pc:chgData name="Gaither Stephens" userId="29df725b-6949-4a75-987a-682eaa198516" providerId="ADAL" clId="{D8F7F434-3F81-3646-8C43-25F07A918C25}" dt="2024-04-08T15:24:19.430" v="44856" actId="2696"/>
        <pc:sldMkLst>
          <pc:docMk/>
          <pc:sldMk cId="373830259" sldId="298"/>
        </pc:sldMkLst>
      </pc:sldChg>
      <pc:sldChg chg="addSp delSp modSp add mod setBg delAnim modAnim modNotes modNotesTx">
        <pc:chgData name="Gaither Stephens" userId="29df725b-6949-4a75-987a-682eaa198516" providerId="ADAL" clId="{D8F7F434-3F81-3646-8C43-25F07A918C25}" dt="2024-04-08T19:45:00.427" v="48672" actId="20577"/>
        <pc:sldMkLst>
          <pc:docMk/>
          <pc:sldMk cId="2500465919" sldId="299"/>
        </pc:sldMkLst>
        <pc:spChg chg="mod">
          <ac:chgData name="Gaither Stephens" userId="29df725b-6949-4a75-987a-682eaa198516" providerId="ADAL" clId="{D8F7F434-3F81-3646-8C43-25F07A918C25}" dt="2024-04-02T18:14:13.779" v="31256" actId="207"/>
          <ac:spMkLst>
            <pc:docMk/>
            <pc:sldMk cId="2500465919" sldId="299"/>
            <ac:spMk id="3" creationId="{9BE3C28D-CDBF-48D2-6CF9-4EE8B70421BF}"/>
          </ac:spMkLst>
        </pc:spChg>
        <pc:spChg chg="mod">
          <ac:chgData name="Gaither Stephens" userId="29df725b-6949-4a75-987a-682eaa198516" providerId="ADAL" clId="{D8F7F434-3F81-3646-8C43-25F07A918C25}" dt="2024-04-02T18:12:57.574" v="31248" actId="20577"/>
          <ac:spMkLst>
            <pc:docMk/>
            <pc:sldMk cId="2500465919" sldId="299"/>
            <ac:spMk id="4" creationId="{0E6B9422-CF91-BD6E-163A-09F8B62B4A10}"/>
          </ac:spMkLst>
        </pc:spChg>
        <pc:spChg chg="add mod">
          <ac:chgData name="Gaither Stephens" userId="29df725b-6949-4a75-987a-682eaa198516" providerId="ADAL" clId="{D8F7F434-3F81-3646-8C43-25F07A918C25}" dt="2024-04-08T16:05:31.516" v="45633" actId="207"/>
          <ac:spMkLst>
            <pc:docMk/>
            <pc:sldMk cId="2500465919" sldId="299"/>
            <ac:spMk id="5" creationId="{76918C93-90D2-6DA6-AE17-47667E9D8911}"/>
          </ac:spMkLst>
        </pc:spChg>
        <pc:spChg chg="mod">
          <ac:chgData name="Gaither Stephens" userId="29df725b-6949-4a75-987a-682eaa198516" providerId="ADAL" clId="{D8F7F434-3F81-3646-8C43-25F07A918C25}" dt="2024-03-19T17:16:26.875" v="770"/>
          <ac:spMkLst>
            <pc:docMk/>
            <pc:sldMk cId="2500465919" sldId="299"/>
            <ac:spMk id="7" creationId="{5CB9DE65-AF8A-0619-F4BC-EDEAE367EC91}"/>
          </ac:spMkLst>
        </pc:spChg>
        <pc:spChg chg="mod">
          <ac:chgData name="Gaither Stephens" userId="29df725b-6949-4a75-987a-682eaa198516" providerId="ADAL" clId="{D8F7F434-3F81-3646-8C43-25F07A918C25}" dt="2024-03-19T17:16:26.875" v="770"/>
          <ac:spMkLst>
            <pc:docMk/>
            <pc:sldMk cId="2500465919" sldId="299"/>
            <ac:spMk id="8" creationId="{F15F0076-204F-890F-C350-609423483D48}"/>
          </ac:spMkLst>
        </pc:spChg>
        <pc:spChg chg="add mod">
          <ac:chgData name="Gaither Stephens" userId="29df725b-6949-4a75-987a-682eaa198516" providerId="ADAL" clId="{D8F7F434-3F81-3646-8C43-25F07A918C25}" dt="2024-03-19T17:16:37.523" v="772" actId="1076"/>
          <ac:spMkLst>
            <pc:docMk/>
            <pc:sldMk cId="2500465919" sldId="299"/>
            <ac:spMk id="9" creationId="{89B53352-184A-CFA9-6D80-515D1C9851E8}"/>
          </ac:spMkLst>
        </pc:spChg>
        <pc:spChg chg="mod">
          <ac:chgData name="Gaither Stephens" userId="29df725b-6949-4a75-987a-682eaa198516" providerId="ADAL" clId="{D8F7F434-3F81-3646-8C43-25F07A918C25}" dt="2024-04-08T15:20:31.698" v="44819" actId="207"/>
          <ac:spMkLst>
            <pc:docMk/>
            <pc:sldMk cId="2500465919" sldId="299"/>
            <ac:spMk id="11" creationId="{B606FB4E-DAA6-B71C-821C-F1B025009B5C}"/>
          </ac:spMkLst>
        </pc:spChg>
        <pc:spChg chg="mod">
          <ac:chgData name="Gaither Stephens" userId="29df725b-6949-4a75-987a-682eaa198516" providerId="ADAL" clId="{D8F7F434-3F81-3646-8C43-25F07A918C25}" dt="2024-04-02T18:11:41.942" v="31165" actId="20577"/>
          <ac:spMkLst>
            <pc:docMk/>
            <pc:sldMk cId="2500465919" sldId="299"/>
            <ac:spMk id="12" creationId="{7A89CB33-DE08-9C99-75A2-B23213FF6716}"/>
          </ac:spMkLst>
        </pc:spChg>
        <pc:spChg chg="add mod">
          <ac:chgData name="Gaither Stephens" userId="29df725b-6949-4a75-987a-682eaa198516" providerId="ADAL" clId="{D8F7F434-3F81-3646-8C43-25F07A918C25}" dt="2024-04-08T16:05:35.604" v="45634" actId="207"/>
          <ac:spMkLst>
            <pc:docMk/>
            <pc:sldMk cId="2500465919" sldId="299"/>
            <ac:spMk id="13" creationId="{ED2ABA7D-6B4B-D269-DCD4-CAA2365EF994}"/>
          </ac:spMkLst>
        </pc:spChg>
        <pc:spChg chg="mod">
          <ac:chgData name="Gaither Stephens" userId="29df725b-6949-4a75-987a-682eaa198516" providerId="ADAL" clId="{D8F7F434-3F81-3646-8C43-25F07A918C25}" dt="2024-04-08T15:30:51.405" v="44944" actId="14838"/>
          <ac:spMkLst>
            <pc:docMk/>
            <pc:sldMk cId="2500465919" sldId="299"/>
            <ac:spMk id="435" creationId="{00000000-0000-0000-0000-000000000000}"/>
          </ac:spMkLst>
        </pc:spChg>
        <pc:spChg chg="del">
          <ac:chgData name="Gaither Stephens" userId="29df725b-6949-4a75-987a-682eaa198516" providerId="ADAL" clId="{D8F7F434-3F81-3646-8C43-25F07A918C25}" dt="2024-04-08T15:27:41.677" v="44919" actId="478"/>
          <ac:spMkLst>
            <pc:docMk/>
            <pc:sldMk cId="2500465919" sldId="299"/>
            <ac:spMk id="436" creationId="{00000000-0000-0000-0000-000000000000}"/>
          </ac:spMkLst>
        </pc:spChg>
        <pc:spChg chg="mod">
          <ac:chgData name="Gaither Stephens" userId="29df725b-6949-4a75-987a-682eaa198516" providerId="ADAL" clId="{D8F7F434-3F81-3646-8C43-25F07A918C25}" dt="2024-04-02T18:14:52.724" v="31259" actId="207"/>
          <ac:spMkLst>
            <pc:docMk/>
            <pc:sldMk cId="2500465919" sldId="299"/>
            <ac:spMk id="440" creationId="{00000000-0000-0000-0000-000000000000}"/>
          </ac:spMkLst>
        </pc:spChg>
        <pc:spChg chg="mod">
          <ac:chgData name="Gaither Stephens" userId="29df725b-6949-4a75-987a-682eaa198516" providerId="ADAL" clId="{D8F7F434-3F81-3646-8C43-25F07A918C25}" dt="2024-04-02T18:11:45.031" v="31166" actId="20577"/>
          <ac:spMkLst>
            <pc:docMk/>
            <pc:sldMk cId="2500465919" sldId="299"/>
            <ac:spMk id="441" creationId="{00000000-0000-0000-0000-000000000000}"/>
          </ac:spMkLst>
        </pc:spChg>
        <pc:spChg chg="mod">
          <ac:chgData name="Gaither Stephens" userId="29df725b-6949-4a75-987a-682eaa198516" providerId="ADAL" clId="{D8F7F434-3F81-3646-8C43-25F07A918C25}" dt="2024-04-02T18:14:21.328" v="31257" actId="207"/>
          <ac:spMkLst>
            <pc:docMk/>
            <pc:sldMk cId="2500465919" sldId="299"/>
            <ac:spMk id="443" creationId="{00000000-0000-0000-0000-000000000000}"/>
          </ac:spMkLst>
        </pc:spChg>
        <pc:spChg chg="mod">
          <ac:chgData name="Gaither Stephens" userId="29df725b-6949-4a75-987a-682eaa198516" providerId="ADAL" clId="{D8F7F434-3F81-3646-8C43-25F07A918C25}" dt="2024-04-02T18:11:50.146" v="31171" actId="20577"/>
          <ac:spMkLst>
            <pc:docMk/>
            <pc:sldMk cId="2500465919" sldId="299"/>
            <ac:spMk id="444" creationId="{00000000-0000-0000-0000-000000000000}"/>
          </ac:spMkLst>
        </pc:spChg>
        <pc:spChg chg="mod">
          <ac:chgData name="Gaither Stephens" userId="29df725b-6949-4a75-987a-682eaa198516" providerId="ADAL" clId="{D8F7F434-3F81-3646-8C43-25F07A918C25}" dt="2024-04-02T18:14:08.637" v="31255" actId="207"/>
          <ac:spMkLst>
            <pc:docMk/>
            <pc:sldMk cId="2500465919" sldId="299"/>
            <ac:spMk id="446" creationId="{00000000-0000-0000-0000-000000000000}"/>
          </ac:spMkLst>
        </pc:spChg>
        <pc:spChg chg="mod">
          <ac:chgData name="Gaither Stephens" userId="29df725b-6949-4a75-987a-682eaa198516" providerId="ADAL" clId="{D8F7F434-3F81-3646-8C43-25F07A918C25}" dt="2024-04-02T18:11:55.674" v="31173" actId="20577"/>
          <ac:spMkLst>
            <pc:docMk/>
            <pc:sldMk cId="2500465919" sldId="299"/>
            <ac:spMk id="447" creationId="{00000000-0000-0000-0000-000000000000}"/>
          </ac:spMkLst>
        </pc:spChg>
        <pc:spChg chg="mod">
          <ac:chgData name="Gaither Stephens" userId="29df725b-6949-4a75-987a-682eaa198516" providerId="ADAL" clId="{D8F7F434-3F81-3646-8C43-25F07A918C25}" dt="2024-04-02T18:11:58.981" v="31174" actId="20577"/>
          <ac:spMkLst>
            <pc:docMk/>
            <pc:sldMk cId="2500465919" sldId="299"/>
            <ac:spMk id="450" creationId="{00000000-0000-0000-0000-000000000000}"/>
          </ac:spMkLst>
        </pc:spChg>
        <pc:spChg chg="mod">
          <ac:chgData name="Gaither Stephens" userId="29df725b-6949-4a75-987a-682eaa198516" providerId="ADAL" clId="{D8F7F434-3F81-3646-8C43-25F07A918C25}" dt="2024-04-02T18:11:54.044" v="31172" actId="20577"/>
          <ac:spMkLst>
            <pc:docMk/>
            <pc:sldMk cId="2500465919" sldId="299"/>
            <ac:spMk id="453" creationId="{00000000-0000-0000-0000-000000000000}"/>
          </ac:spMkLst>
        </pc:spChg>
        <pc:spChg chg="mod">
          <ac:chgData name="Gaither Stephens" userId="29df725b-6949-4a75-987a-682eaa198516" providerId="ADAL" clId="{D8F7F434-3F81-3646-8C43-25F07A918C25}" dt="2024-04-02T18:13:49.849" v="31254" actId="207"/>
          <ac:spMkLst>
            <pc:docMk/>
            <pc:sldMk cId="2500465919" sldId="299"/>
            <ac:spMk id="455" creationId="{00000000-0000-0000-0000-000000000000}"/>
          </ac:spMkLst>
        </pc:spChg>
        <pc:spChg chg="mod">
          <ac:chgData name="Gaither Stephens" userId="29df725b-6949-4a75-987a-682eaa198516" providerId="ADAL" clId="{D8F7F434-3F81-3646-8C43-25F07A918C25}" dt="2024-04-02T18:13:26.179" v="31251" actId="207"/>
          <ac:spMkLst>
            <pc:docMk/>
            <pc:sldMk cId="2500465919" sldId="299"/>
            <ac:spMk id="456" creationId="{00000000-0000-0000-0000-000000000000}"/>
          </ac:spMkLst>
        </pc:spChg>
        <pc:spChg chg="mod">
          <ac:chgData name="Gaither Stephens" userId="29df725b-6949-4a75-987a-682eaa198516" providerId="ADAL" clId="{D8F7F434-3F81-3646-8C43-25F07A918C25}" dt="2024-04-08T16:05:05.626" v="45629" actId="207"/>
          <ac:spMkLst>
            <pc:docMk/>
            <pc:sldMk cId="2500465919" sldId="299"/>
            <ac:spMk id="457" creationId="{00000000-0000-0000-0000-000000000000}"/>
          </ac:spMkLst>
        </pc:spChg>
        <pc:spChg chg="mod">
          <ac:chgData name="Gaither Stephens" userId="29df725b-6949-4a75-987a-682eaa198516" providerId="ADAL" clId="{D8F7F434-3F81-3646-8C43-25F07A918C25}" dt="2024-04-08T16:05:25.673" v="45631" actId="207"/>
          <ac:spMkLst>
            <pc:docMk/>
            <pc:sldMk cId="2500465919" sldId="299"/>
            <ac:spMk id="458" creationId="{00000000-0000-0000-0000-000000000000}"/>
          </ac:spMkLst>
        </pc:spChg>
        <pc:spChg chg="mod">
          <ac:chgData name="Gaither Stephens" userId="29df725b-6949-4a75-987a-682eaa198516" providerId="ADAL" clId="{D8F7F434-3F81-3646-8C43-25F07A918C25}" dt="2024-04-08T16:05:29.457" v="45632" actId="207"/>
          <ac:spMkLst>
            <pc:docMk/>
            <pc:sldMk cId="2500465919" sldId="299"/>
            <ac:spMk id="459" creationId="{00000000-0000-0000-0000-000000000000}"/>
          </ac:spMkLst>
        </pc:spChg>
        <pc:spChg chg="mod">
          <ac:chgData name="Gaither Stephens" userId="29df725b-6949-4a75-987a-682eaa198516" providerId="ADAL" clId="{D8F7F434-3F81-3646-8C43-25F07A918C25}" dt="2024-04-08T16:05:37.526" v="45635" actId="207"/>
          <ac:spMkLst>
            <pc:docMk/>
            <pc:sldMk cId="2500465919" sldId="299"/>
            <ac:spMk id="460" creationId="{00000000-0000-0000-0000-000000000000}"/>
          </ac:spMkLst>
        </pc:spChg>
        <pc:spChg chg="mod">
          <ac:chgData name="Gaither Stephens" userId="29df725b-6949-4a75-987a-682eaa198516" providerId="ADAL" clId="{D8F7F434-3F81-3646-8C43-25F07A918C25}" dt="2024-04-08T16:05:39.473" v="45636" actId="207"/>
          <ac:spMkLst>
            <pc:docMk/>
            <pc:sldMk cId="2500465919" sldId="299"/>
            <ac:spMk id="461" creationId="{00000000-0000-0000-0000-000000000000}"/>
          </ac:spMkLst>
        </pc:spChg>
        <pc:spChg chg="mod">
          <ac:chgData name="Gaither Stephens" userId="29df725b-6949-4a75-987a-682eaa198516" providerId="ADAL" clId="{D8F7F434-3F81-3646-8C43-25F07A918C25}" dt="2024-04-08T16:05:41.689" v="45637" actId="207"/>
          <ac:spMkLst>
            <pc:docMk/>
            <pc:sldMk cId="2500465919" sldId="299"/>
            <ac:spMk id="462" creationId="{00000000-0000-0000-0000-000000000000}"/>
          </ac:spMkLst>
        </pc:spChg>
        <pc:grpChg chg="add mod">
          <ac:chgData name="Gaither Stephens" userId="29df725b-6949-4a75-987a-682eaa198516" providerId="ADAL" clId="{D8F7F434-3F81-3646-8C43-25F07A918C25}" dt="2024-03-19T17:15:43.443" v="765" actId="1076"/>
          <ac:grpSpMkLst>
            <pc:docMk/>
            <pc:sldMk cId="2500465919" sldId="299"/>
            <ac:grpSpMk id="2" creationId="{5F76E158-2D79-E35E-71B0-894360518ECB}"/>
          </ac:grpSpMkLst>
        </pc:grpChg>
        <pc:grpChg chg="add mod">
          <ac:chgData name="Gaither Stephens" userId="29df725b-6949-4a75-987a-682eaa198516" providerId="ADAL" clId="{D8F7F434-3F81-3646-8C43-25F07A918C25}" dt="2024-03-19T17:16:37.523" v="772" actId="1076"/>
          <ac:grpSpMkLst>
            <pc:docMk/>
            <pc:sldMk cId="2500465919" sldId="299"/>
            <ac:grpSpMk id="6" creationId="{D3515B9B-840F-9B96-05CD-09A46497E2A9}"/>
          </ac:grpSpMkLst>
        </pc:grpChg>
        <pc:grpChg chg="add mod">
          <ac:chgData name="Gaither Stephens" userId="29df725b-6949-4a75-987a-682eaa198516" providerId="ADAL" clId="{D8F7F434-3F81-3646-8C43-25F07A918C25}" dt="2024-03-19T17:16:51.424" v="774" actId="1076"/>
          <ac:grpSpMkLst>
            <pc:docMk/>
            <pc:sldMk cId="2500465919" sldId="299"/>
            <ac:grpSpMk id="10" creationId="{ED9B5CEC-999E-A2F4-14F1-CBB3B1E863D6}"/>
          </ac:grpSpMkLst>
        </pc:grpChg>
        <pc:grpChg chg="mod">
          <ac:chgData name="Gaither Stephens" userId="29df725b-6949-4a75-987a-682eaa198516" providerId="ADAL" clId="{D8F7F434-3F81-3646-8C43-25F07A918C25}" dt="2024-04-02T18:13:26.179" v="31251" actId="207"/>
          <ac:grpSpMkLst>
            <pc:docMk/>
            <pc:sldMk cId="2500465919" sldId="299"/>
            <ac:grpSpMk id="454" creationId="{00000000-0000-0000-0000-000000000000}"/>
          </ac:grpSpMkLst>
        </pc:grpChg>
      </pc:sldChg>
      <pc:sldChg chg="addSp delSp modSp add mod setBg delAnim modAnim modNotesTx">
        <pc:chgData name="Gaither Stephens" userId="29df725b-6949-4a75-987a-682eaa198516" providerId="ADAL" clId="{D8F7F434-3F81-3646-8C43-25F07A918C25}" dt="2024-04-08T16:07:00.856" v="45654" actId="207"/>
        <pc:sldMkLst>
          <pc:docMk/>
          <pc:sldMk cId="319982013" sldId="300"/>
        </pc:sldMkLst>
        <pc:spChg chg="add del mod">
          <ac:chgData name="Gaither Stephens" userId="29df725b-6949-4a75-987a-682eaa198516" providerId="ADAL" clId="{D8F7F434-3F81-3646-8C43-25F07A918C25}" dt="2024-03-19T17:23:47.212" v="892" actId="478"/>
          <ac:spMkLst>
            <pc:docMk/>
            <pc:sldMk cId="319982013" sldId="300"/>
            <ac:spMk id="3" creationId="{709986EC-57A2-575E-179B-4A588D525B53}"/>
          </ac:spMkLst>
        </pc:spChg>
        <pc:spChg chg="add del mod">
          <ac:chgData name="Gaither Stephens" userId="29df725b-6949-4a75-987a-682eaa198516" providerId="ADAL" clId="{D8F7F434-3F81-3646-8C43-25F07A918C25}" dt="2024-03-19T17:23:54.633" v="895" actId="478"/>
          <ac:spMkLst>
            <pc:docMk/>
            <pc:sldMk cId="319982013" sldId="300"/>
            <ac:spMk id="5" creationId="{61C78B9A-4801-2A1F-8CD8-C2632E8A9A73}"/>
          </ac:spMkLst>
        </pc:spChg>
        <pc:spChg chg="add mod">
          <ac:chgData name="Gaither Stephens" userId="29df725b-6949-4a75-987a-682eaa198516" providerId="ADAL" clId="{D8F7F434-3F81-3646-8C43-25F07A918C25}" dt="2024-03-19T17:23:51.574" v="894"/>
          <ac:spMkLst>
            <pc:docMk/>
            <pc:sldMk cId="319982013" sldId="300"/>
            <ac:spMk id="6" creationId="{8A143555-BA32-6AA7-BC85-D908DAFC75B8}"/>
          </ac:spMkLst>
        </pc:spChg>
        <pc:spChg chg="add mod">
          <ac:chgData name="Gaither Stephens" userId="29df725b-6949-4a75-987a-682eaa198516" providerId="ADAL" clId="{D8F7F434-3F81-3646-8C43-25F07A918C25}" dt="2024-03-19T17:23:47.695" v="893"/>
          <ac:spMkLst>
            <pc:docMk/>
            <pc:sldMk cId="319982013" sldId="300"/>
            <ac:spMk id="8" creationId="{51EE8BE7-0D53-38E0-2425-A06F43AA770C}"/>
          </ac:spMkLst>
        </pc:spChg>
        <pc:spChg chg="add mod">
          <ac:chgData name="Gaither Stephens" userId="29df725b-6949-4a75-987a-682eaa198516" providerId="ADAL" clId="{D8F7F434-3F81-3646-8C43-25F07A918C25}" dt="2024-03-19T17:23:47.695" v="893"/>
          <ac:spMkLst>
            <pc:docMk/>
            <pc:sldMk cId="319982013" sldId="300"/>
            <ac:spMk id="10" creationId="{6E36E2B5-BE90-3C78-9A30-70B808A34612}"/>
          </ac:spMkLst>
        </pc:spChg>
        <pc:spChg chg="add mod">
          <ac:chgData name="Gaither Stephens" userId="29df725b-6949-4a75-987a-682eaa198516" providerId="ADAL" clId="{D8F7F434-3F81-3646-8C43-25F07A918C25}" dt="2024-03-19T17:23:47.695" v="893"/>
          <ac:spMkLst>
            <pc:docMk/>
            <pc:sldMk cId="319982013" sldId="300"/>
            <ac:spMk id="12" creationId="{608A33DB-E6D0-37E9-5C25-E43596C998D5}"/>
          </ac:spMkLst>
        </pc:spChg>
        <pc:spChg chg="add mod">
          <ac:chgData name="Gaither Stephens" userId="29df725b-6949-4a75-987a-682eaa198516" providerId="ADAL" clId="{D8F7F434-3F81-3646-8C43-25F07A918C25}" dt="2024-03-19T17:23:47.695" v="893"/>
          <ac:spMkLst>
            <pc:docMk/>
            <pc:sldMk cId="319982013" sldId="300"/>
            <ac:spMk id="14" creationId="{BC95F554-16B2-F2F7-A9A5-0275AB12591E}"/>
          </ac:spMkLst>
        </pc:spChg>
        <pc:spChg chg="add mod">
          <ac:chgData name="Gaither Stephens" userId="29df725b-6949-4a75-987a-682eaa198516" providerId="ADAL" clId="{D8F7F434-3F81-3646-8C43-25F07A918C25}" dt="2024-04-08T15:38:29.941" v="45045" actId="1076"/>
          <ac:spMkLst>
            <pc:docMk/>
            <pc:sldMk cId="319982013" sldId="300"/>
            <ac:spMk id="15" creationId="{EC1D4425-0648-772C-4F8F-1C4800A099E4}"/>
          </ac:spMkLst>
        </pc:spChg>
        <pc:spChg chg="add del mod">
          <ac:chgData name="Gaither Stephens" userId="29df725b-6949-4a75-987a-682eaa198516" providerId="ADAL" clId="{D8F7F434-3F81-3646-8C43-25F07A918C25}" dt="2024-03-19T17:26:26.503" v="908" actId="478"/>
          <ac:spMkLst>
            <pc:docMk/>
            <pc:sldMk cId="319982013" sldId="300"/>
            <ac:spMk id="17" creationId="{7AB7E4EC-56B3-70E8-5933-3B322FDDE988}"/>
          </ac:spMkLst>
        </pc:spChg>
        <pc:spChg chg="add mod">
          <ac:chgData name="Gaither Stephens" userId="29df725b-6949-4a75-987a-682eaa198516" providerId="ADAL" clId="{D8F7F434-3F81-3646-8C43-25F07A918C25}" dt="2024-04-08T16:06:57.032" v="45652" actId="207"/>
          <ac:spMkLst>
            <pc:docMk/>
            <pc:sldMk cId="319982013" sldId="300"/>
            <ac:spMk id="19" creationId="{05EF5187-1FA2-6AB7-20D7-A4E3C967EFA5}"/>
          </ac:spMkLst>
        </pc:spChg>
        <pc:spChg chg="add mod">
          <ac:chgData name="Gaither Stephens" userId="29df725b-6949-4a75-987a-682eaa198516" providerId="ADAL" clId="{D8F7F434-3F81-3646-8C43-25F07A918C25}" dt="2024-04-08T16:06:58.682" v="45653" actId="207"/>
          <ac:spMkLst>
            <pc:docMk/>
            <pc:sldMk cId="319982013" sldId="300"/>
            <ac:spMk id="21" creationId="{FC2C83FE-CCAE-A1B6-1B29-CCC14A80FAB1}"/>
          </ac:spMkLst>
        </pc:spChg>
        <pc:spChg chg="add mod">
          <ac:chgData name="Gaither Stephens" userId="29df725b-6949-4a75-987a-682eaa198516" providerId="ADAL" clId="{D8F7F434-3F81-3646-8C43-25F07A918C25}" dt="2024-04-08T16:07:00.856" v="45654" actId="207"/>
          <ac:spMkLst>
            <pc:docMk/>
            <pc:sldMk cId="319982013" sldId="300"/>
            <ac:spMk id="23" creationId="{28DE7063-52C0-95BE-6E66-17EE767572D6}"/>
          </ac:spMkLst>
        </pc:spChg>
        <pc:spChg chg="del">
          <ac:chgData name="Gaither Stephens" userId="29df725b-6949-4a75-987a-682eaa198516" providerId="ADAL" clId="{D8F7F434-3F81-3646-8C43-25F07A918C25}" dt="2024-03-19T17:23:44.171" v="889" actId="478"/>
          <ac:spMkLst>
            <pc:docMk/>
            <pc:sldMk cId="319982013" sldId="300"/>
            <ac:spMk id="467" creationId="{00000000-0000-0000-0000-000000000000}"/>
          </ac:spMkLst>
        </pc:spChg>
        <pc:spChg chg="del">
          <ac:chgData name="Gaither Stephens" userId="29df725b-6949-4a75-987a-682eaa198516" providerId="ADAL" clId="{D8F7F434-3F81-3646-8C43-25F07A918C25}" dt="2024-04-08T15:43:31.956" v="45104" actId="478"/>
          <ac:spMkLst>
            <pc:docMk/>
            <pc:sldMk cId="319982013" sldId="300"/>
            <ac:spMk id="468" creationId="{00000000-0000-0000-0000-000000000000}"/>
          </ac:spMkLst>
        </pc:spChg>
        <pc:graphicFrameChg chg="del">
          <ac:chgData name="Gaither Stephens" userId="29df725b-6949-4a75-987a-682eaa198516" providerId="ADAL" clId="{D8F7F434-3F81-3646-8C43-25F07A918C25}" dt="2024-03-19T17:23:30.452" v="888" actId="478"/>
          <ac:graphicFrameMkLst>
            <pc:docMk/>
            <pc:sldMk cId="319982013" sldId="300"/>
            <ac:graphicFrameMk id="469" creationId="{00000000-0000-0000-0000-000000000000}"/>
          </ac:graphicFrameMkLst>
        </pc:graphicFrameChg>
        <pc:picChg chg="add mod">
          <ac:chgData name="Gaither Stephens" userId="29df725b-6949-4a75-987a-682eaa198516" providerId="ADAL" clId="{D8F7F434-3F81-3646-8C43-25F07A918C25}" dt="2024-03-19T17:23:47.695" v="893"/>
          <ac:picMkLst>
            <pc:docMk/>
            <pc:sldMk cId="319982013" sldId="300"/>
            <ac:picMk id="7" creationId="{2F4230F2-0D14-CEEE-9976-83804AA3B185}"/>
          </ac:picMkLst>
        </pc:picChg>
        <pc:picChg chg="add mod">
          <ac:chgData name="Gaither Stephens" userId="29df725b-6949-4a75-987a-682eaa198516" providerId="ADAL" clId="{D8F7F434-3F81-3646-8C43-25F07A918C25}" dt="2024-03-19T17:23:47.695" v="893"/>
          <ac:picMkLst>
            <pc:docMk/>
            <pc:sldMk cId="319982013" sldId="300"/>
            <ac:picMk id="9" creationId="{18A8C6BD-193A-79EF-EE5C-431C5564751A}"/>
          </ac:picMkLst>
        </pc:picChg>
        <pc:picChg chg="add mod">
          <ac:chgData name="Gaither Stephens" userId="29df725b-6949-4a75-987a-682eaa198516" providerId="ADAL" clId="{D8F7F434-3F81-3646-8C43-25F07A918C25}" dt="2024-03-19T17:23:47.695" v="893"/>
          <ac:picMkLst>
            <pc:docMk/>
            <pc:sldMk cId="319982013" sldId="300"/>
            <ac:picMk id="11" creationId="{E93BF653-EB8B-4BBB-75D1-A610166235A6}"/>
          </ac:picMkLst>
        </pc:picChg>
        <pc:picChg chg="add mod">
          <ac:chgData name="Gaither Stephens" userId="29df725b-6949-4a75-987a-682eaa198516" providerId="ADAL" clId="{D8F7F434-3F81-3646-8C43-25F07A918C25}" dt="2024-03-19T17:23:47.695" v="893"/>
          <ac:picMkLst>
            <pc:docMk/>
            <pc:sldMk cId="319982013" sldId="300"/>
            <ac:picMk id="13" creationId="{969B22CF-5FAA-90F6-75F6-97DA33DFC3E3}"/>
          </ac:picMkLst>
        </pc:picChg>
        <pc:picChg chg="add del mod">
          <ac:chgData name="Gaither Stephens" userId="29df725b-6949-4a75-987a-682eaa198516" providerId="ADAL" clId="{D8F7F434-3F81-3646-8C43-25F07A918C25}" dt="2024-03-19T17:26:24.644" v="906" actId="478"/>
          <ac:picMkLst>
            <pc:docMk/>
            <pc:sldMk cId="319982013" sldId="300"/>
            <ac:picMk id="16" creationId="{C64D9440-E2B1-A5A4-9302-2068B53AEE6C}"/>
          </ac:picMkLst>
        </pc:picChg>
        <pc:picChg chg="add del mod">
          <ac:chgData name="Gaither Stephens" userId="29df725b-6949-4a75-987a-682eaa198516" providerId="ADAL" clId="{D8F7F434-3F81-3646-8C43-25F07A918C25}" dt="2024-03-19T17:26:35.767" v="910" actId="478"/>
          <ac:picMkLst>
            <pc:docMk/>
            <pc:sldMk cId="319982013" sldId="300"/>
            <ac:picMk id="18" creationId="{39B01BB2-EF58-0544-21EF-1D488572080F}"/>
          </ac:picMkLst>
        </pc:picChg>
        <pc:picChg chg="add del mod">
          <ac:chgData name="Gaither Stephens" userId="29df725b-6949-4a75-987a-682eaa198516" providerId="ADAL" clId="{D8F7F434-3F81-3646-8C43-25F07A918C25}" dt="2024-03-19T17:26:53.788" v="915" actId="478"/>
          <ac:picMkLst>
            <pc:docMk/>
            <pc:sldMk cId="319982013" sldId="300"/>
            <ac:picMk id="20" creationId="{A6FA7B62-0175-423E-F2AA-F103DA19E9EF}"/>
          </ac:picMkLst>
        </pc:picChg>
        <pc:picChg chg="add del mod">
          <ac:chgData name="Gaither Stephens" userId="29df725b-6949-4a75-987a-682eaa198516" providerId="ADAL" clId="{D8F7F434-3F81-3646-8C43-25F07A918C25}" dt="2024-03-19T17:26:54.725" v="916" actId="478"/>
          <ac:picMkLst>
            <pc:docMk/>
            <pc:sldMk cId="319982013" sldId="300"/>
            <ac:picMk id="22" creationId="{C9C6D15B-0037-A949-8B40-DA7FEDD9451C}"/>
          </ac:picMkLst>
        </pc:picChg>
        <pc:picChg chg="add mod">
          <ac:chgData name="Gaither Stephens" userId="29df725b-6949-4a75-987a-682eaa198516" providerId="ADAL" clId="{D8F7F434-3F81-3646-8C43-25F07A918C25}" dt="2024-04-08T15:27:01.941" v="44914" actId="1035"/>
          <ac:picMkLst>
            <pc:docMk/>
            <pc:sldMk cId="319982013" sldId="300"/>
            <ac:picMk id="24" creationId="{6F8F160E-85CB-B3A4-F3A1-6DEF6EF0161E}"/>
          </ac:picMkLst>
        </pc:picChg>
        <pc:picChg chg="add mod">
          <ac:chgData name="Gaither Stephens" userId="29df725b-6949-4a75-987a-682eaa198516" providerId="ADAL" clId="{D8F7F434-3F81-3646-8C43-25F07A918C25}" dt="2024-04-08T15:27:01.941" v="44914" actId="1035"/>
          <ac:picMkLst>
            <pc:docMk/>
            <pc:sldMk cId="319982013" sldId="300"/>
            <ac:picMk id="25" creationId="{4738A94A-B297-ADD3-363A-B8C71F8F614F}"/>
          </ac:picMkLst>
        </pc:picChg>
        <pc:picChg chg="add mod">
          <ac:chgData name="Gaither Stephens" userId="29df725b-6949-4a75-987a-682eaa198516" providerId="ADAL" clId="{D8F7F434-3F81-3646-8C43-25F07A918C25}" dt="2024-04-08T15:27:01.941" v="44914" actId="1035"/>
          <ac:picMkLst>
            <pc:docMk/>
            <pc:sldMk cId="319982013" sldId="300"/>
            <ac:picMk id="26" creationId="{BD6E0F36-24AE-6EE0-1044-FD24C201281A}"/>
          </ac:picMkLst>
        </pc:picChg>
      </pc:sldChg>
      <pc:sldChg chg="add del">
        <pc:chgData name="Gaither Stephens" userId="29df725b-6949-4a75-987a-682eaa198516" providerId="ADAL" clId="{D8F7F434-3F81-3646-8C43-25F07A918C25}" dt="2024-03-19T18:06:28.755" v="1619" actId="2696"/>
        <pc:sldMkLst>
          <pc:docMk/>
          <pc:sldMk cId="2757427491" sldId="302"/>
        </pc:sldMkLst>
      </pc:sldChg>
      <pc:sldChg chg="addSp delSp modSp add mod setBg delAnim modAnim modNotes modNotesTx">
        <pc:chgData name="Gaither Stephens" userId="29df725b-6949-4a75-987a-682eaa198516" providerId="ADAL" clId="{D8F7F434-3F81-3646-8C43-25F07A918C25}" dt="2024-04-08T20:36:00.830" v="50412" actId="20577"/>
        <pc:sldMkLst>
          <pc:docMk/>
          <pc:sldMk cId="4051052672" sldId="303"/>
        </pc:sldMkLst>
        <pc:spChg chg="mod">
          <ac:chgData name="Gaither Stephens" userId="29df725b-6949-4a75-987a-682eaa198516" providerId="ADAL" clId="{D8F7F434-3F81-3646-8C43-25F07A918C25}" dt="2024-04-08T16:06:39.259" v="45648" actId="207"/>
          <ac:spMkLst>
            <pc:docMk/>
            <pc:sldMk cId="4051052672" sldId="303"/>
            <ac:spMk id="150" creationId="{00000000-0000-0000-0000-000000000000}"/>
          </ac:spMkLst>
        </pc:spChg>
        <pc:spChg chg="mod">
          <ac:chgData name="Gaither Stephens" userId="29df725b-6949-4a75-987a-682eaa198516" providerId="ADAL" clId="{D8F7F434-3F81-3646-8C43-25F07A918C25}" dt="2024-04-08T16:06:42.862" v="45649" actId="207"/>
          <ac:spMkLst>
            <pc:docMk/>
            <pc:sldMk cId="4051052672" sldId="303"/>
            <ac:spMk id="153" creationId="{00000000-0000-0000-0000-000000000000}"/>
          </ac:spMkLst>
        </pc:spChg>
        <pc:spChg chg="del">
          <ac:chgData name="Gaither Stephens" userId="29df725b-6949-4a75-987a-682eaa198516" providerId="ADAL" clId="{D8F7F434-3F81-3646-8C43-25F07A918C25}" dt="2024-04-08T15:27:46.044" v="44920" actId="478"/>
          <ac:spMkLst>
            <pc:docMk/>
            <pc:sldMk cId="4051052672" sldId="303"/>
            <ac:spMk id="154" creationId="{00000000-0000-0000-0000-000000000000}"/>
          </ac:spMkLst>
        </pc:spChg>
        <pc:picChg chg="add mod modCrop">
          <ac:chgData name="Gaither Stephens" userId="29df725b-6949-4a75-987a-682eaa198516" providerId="ADAL" clId="{D8F7F434-3F81-3646-8C43-25F07A918C25}" dt="2024-03-20T17:55:01.084" v="7661" actId="732"/>
          <ac:picMkLst>
            <pc:docMk/>
            <pc:sldMk cId="4051052672" sldId="303"/>
            <ac:picMk id="2" creationId="{E4A91C80-4D96-39DA-0EB6-E0E4D315E847}"/>
          </ac:picMkLst>
        </pc:picChg>
        <pc:picChg chg="add mod">
          <ac:chgData name="Gaither Stephens" userId="29df725b-6949-4a75-987a-682eaa198516" providerId="ADAL" clId="{D8F7F434-3F81-3646-8C43-25F07A918C25}" dt="2024-03-19T18:04:08.854" v="1427"/>
          <ac:picMkLst>
            <pc:docMk/>
            <pc:sldMk cId="4051052672" sldId="303"/>
            <ac:picMk id="2" creationId="{F0687C96-8705-F4DD-DB62-AFD1C608CB10}"/>
          </ac:picMkLst>
        </pc:picChg>
        <pc:picChg chg="mod">
          <ac:chgData name="Gaither Stephens" userId="29df725b-6949-4a75-987a-682eaa198516" providerId="ADAL" clId="{D8F7F434-3F81-3646-8C43-25F07A918C25}" dt="2024-04-08T15:25:47.212" v="44873" actId="1076"/>
          <ac:picMkLst>
            <pc:docMk/>
            <pc:sldMk cId="4051052672" sldId="303"/>
            <ac:picMk id="151" creationId="{00000000-0000-0000-0000-000000000000}"/>
          </ac:picMkLst>
        </pc:picChg>
        <pc:picChg chg="del mod">
          <ac:chgData name="Gaither Stephens" userId="29df725b-6949-4a75-987a-682eaa198516" providerId="ADAL" clId="{D8F7F434-3F81-3646-8C43-25F07A918C25}" dt="2024-03-20T14:39:13.263" v="4676" actId="478"/>
          <ac:picMkLst>
            <pc:docMk/>
            <pc:sldMk cId="4051052672" sldId="303"/>
            <ac:picMk id="152" creationId="{00000000-0000-0000-0000-000000000000}"/>
          </ac:picMkLst>
        </pc:picChg>
      </pc:sldChg>
      <pc:sldChg chg="delSp modSp add mod ord setBg delAnim modAnim modNotesTx">
        <pc:chgData name="Gaither Stephens" userId="29df725b-6949-4a75-987a-682eaa198516" providerId="ADAL" clId="{D8F7F434-3F81-3646-8C43-25F07A918C25}" dt="2024-04-08T16:06:51.285" v="45651" actId="207"/>
        <pc:sldMkLst>
          <pc:docMk/>
          <pc:sldMk cId="3858352300" sldId="304"/>
        </pc:sldMkLst>
        <pc:spChg chg="mod">
          <ac:chgData name="Gaither Stephens" userId="29df725b-6949-4a75-987a-682eaa198516" providerId="ADAL" clId="{D8F7F434-3F81-3646-8C43-25F07A918C25}" dt="2024-04-08T16:06:49.552" v="45650" actId="207"/>
          <ac:spMkLst>
            <pc:docMk/>
            <pc:sldMk cId="3858352300" sldId="304"/>
            <ac:spMk id="129" creationId="{00000000-0000-0000-0000-000000000000}"/>
          </ac:spMkLst>
        </pc:spChg>
        <pc:spChg chg="mod">
          <ac:chgData name="Gaither Stephens" userId="29df725b-6949-4a75-987a-682eaa198516" providerId="ADAL" clId="{D8F7F434-3F81-3646-8C43-25F07A918C25}" dt="2024-04-08T15:38:17.059" v="45044" actId="207"/>
          <ac:spMkLst>
            <pc:docMk/>
            <pc:sldMk cId="3858352300" sldId="304"/>
            <ac:spMk id="130" creationId="{00000000-0000-0000-0000-000000000000}"/>
          </ac:spMkLst>
        </pc:spChg>
        <pc:spChg chg="mod">
          <ac:chgData name="Gaither Stephens" userId="29df725b-6949-4a75-987a-682eaa198516" providerId="ADAL" clId="{D8F7F434-3F81-3646-8C43-25F07A918C25}" dt="2024-04-08T16:06:51.285" v="45651" actId="207"/>
          <ac:spMkLst>
            <pc:docMk/>
            <pc:sldMk cId="3858352300" sldId="304"/>
            <ac:spMk id="131" creationId="{00000000-0000-0000-0000-000000000000}"/>
          </ac:spMkLst>
        </pc:spChg>
        <pc:spChg chg="del">
          <ac:chgData name="Gaither Stephens" userId="29df725b-6949-4a75-987a-682eaa198516" providerId="ADAL" clId="{D8F7F434-3F81-3646-8C43-25F07A918C25}" dt="2024-04-08T15:27:50.078" v="44921" actId="478"/>
          <ac:spMkLst>
            <pc:docMk/>
            <pc:sldMk cId="3858352300" sldId="304"/>
            <ac:spMk id="132" creationId="{00000000-0000-0000-0000-000000000000}"/>
          </ac:spMkLst>
        </pc:spChg>
        <pc:picChg chg="mod">
          <ac:chgData name="Gaither Stephens" userId="29df725b-6949-4a75-987a-682eaa198516" providerId="ADAL" clId="{D8F7F434-3F81-3646-8C43-25F07A918C25}" dt="2024-04-08T15:26:29.943" v="44883" actId="1076"/>
          <ac:picMkLst>
            <pc:docMk/>
            <pc:sldMk cId="3858352300" sldId="304"/>
            <ac:picMk id="133" creationId="{00000000-0000-0000-0000-000000000000}"/>
          </ac:picMkLst>
        </pc:picChg>
        <pc:picChg chg="mod">
          <ac:chgData name="Gaither Stephens" userId="29df725b-6949-4a75-987a-682eaa198516" providerId="ADAL" clId="{D8F7F434-3F81-3646-8C43-25F07A918C25}" dt="2024-04-08T15:26:31.988" v="44884" actId="1076"/>
          <ac:picMkLst>
            <pc:docMk/>
            <pc:sldMk cId="3858352300" sldId="304"/>
            <ac:picMk id="134" creationId="{00000000-0000-0000-0000-000000000000}"/>
          </ac:picMkLst>
        </pc:picChg>
      </pc:sldChg>
      <pc:sldChg chg="addSp delSp modSp add del mod ord modTransition setBg delAnim modAnim modNotesTx">
        <pc:chgData name="Gaither Stephens" userId="29df725b-6949-4a75-987a-682eaa198516" providerId="ADAL" clId="{D8F7F434-3F81-3646-8C43-25F07A918C25}" dt="2024-04-08T15:29:29.109" v="44939" actId="2696"/>
        <pc:sldMkLst>
          <pc:docMk/>
          <pc:sldMk cId="592702204" sldId="305"/>
        </pc:sldMkLst>
        <pc:picChg chg="add mod">
          <ac:chgData name="Gaither Stephens" userId="29df725b-6949-4a75-987a-682eaa198516" providerId="ADAL" clId="{D8F7F434-3F81-3646-8C43-25F07A918C25}" dt="2024-03-19T18:25:18.626" v="2779"/>
          <ac:picMkLst>
            <pc:docMk/>
            <pc:sldMk cId="592702204" sldId="305"/>
            <ac:picMk id="2" creationId="{CA491F24-148E-4471-F6DE-A76B0A726845}"/>
          </ac:picMkLst>
        </pc:picChg>
        <pc:picChg chg="del">
          <ac:chgData name="Gaither Stephens" userId="29df725b-6949-4a75-987a-682eaa198516" providerId="ADAL" clId="{D8F7F434-3F81-3646-8C43-25F07A918C25}" dt="2024-03-19T18:24:55.454" v="2778" actId="478"/>
          <ac:picMkLst>
            <pc:docMk/>
            <pc:sldMk cId="592702204" sldId="305"/>
            <ac:picMk id="4" creationId="{C9BE2D71-E075-ACF4-FF3F-71AB5EDA22DF}"/>
          </ac:picMkLst>
        </pc:picChg>
      </pc:sldChg>
      <pc:sldChg chg="addSp delSp modSp add mod ord modTransition setBg modAnim modNotesTx">
        <pc:chgData name="Gaither Stephens" userId="29df725b-6949-4a75-987a-682eaa198516" providerId="ADAL" clId="{D8F7F434-3F81-3646-8C43-25F07A918C25}" dt="2024-04-08T19:13:35.449" v="47838" actId="5793"/>
        <pc:sldMkLst>
          <pc:docMk/>
          <pc:sldMk cId="38495766" sldId="306"/>
        </pc:sldMkLst>
        <pc:spChg chg="mod">
          <ac:chgData name="Gaither Stephens" userId="29df725b-6949-4a75-987a-682eaa198516" providerId="ADAL" clId="{D8F7F434-3F81-3646-8C43-25F07A918C25}" dt="2024-04-08T15:37:07.300" v="45038" actId="1076"/>
          <ac:spMkLst>
            <pc:docMk/>
            <pc:sldMk cId="38495766" sldId="306"/>
            <ac:spMk id="159" creationId="{00000000-0000-0000-0000-000000000000}"/>
          </ac:spMkLst>
        </pc:spChg>
        <pc:spChg chg="del">
          <ac:chgData name="Gaither Stephens" userId="29df725b-6949-4a75-987a-682eaa198516" providerId="ADAL" clId="{D8F7F434-3F81-3646-8C43-25F07A918C25}" dt="2024-04-08T15:43:28.492" v="45103" actId="478"/>
          <ac:spMkLst>
            <pc:docMk/>
            <pc:sldMk cId="38495766" sldId="306"/>
            <ac:spMk id="160" creationId="{00000000-0000-0000-0000-000000000000}"/>
          </ac:spMkLst>
        </pc:spChg>
        <pc:picChg chg="add del mod">
          <ac:chgData name="Gaither Stephens" userId="29df725b-6949-4a75-987a-682eaa198516" providerId="ADAL" clId="{D8F7F434-3F81-3646-8C43-25F07A918C25}" dt="2024-04-08T15:35:54.414" v="45021" actId="478"/>
          <ac:picMkLst>
            <pc:docMk/>
            <pc:sldMk cId="38495766" sldId="306"/>
            <ac:picMk id="3" creationId="{F2D5D269-3BAD-7B9E-B563-C05A1782AA31}"/>
          </ac:picMkLst>
        </pc:picChg>
        <pc:picChg chg="add mod">
          <ac:chgData name="Gaither Stephens" userId="29df725b-6949-4a75-987a-682eaa198516" providerId="ADAL" clId="{D8F7F434-3F81-3646-8C43-25F07A918C25}" dt="2024-04-08T18:39:13.955" v="46943" actId="1076"/>
          <ac:picMkLst>
            <pc:docMk/>
            <pc:sldMk cId="38495766" sldId="306"/>
            <ac:picMk id="5" creationId="{85D289C3-5F83-019C-7126-4F339D22E4F1}"/>
          </ac:picMkLst>
        </pc:picChg>
      </pc:sldChg>
      <pc:sldChg chg="addSp delSp modSp add mod ord setBg delAnim modAnim modNotesTx">
        <pc:chgData name="Gaither Stephens" userId="29df725b-6949-4a75-987a-682eaa198516" providerId="ADAL" clId="{D8F7F434-3F81-3646-8C43-25F07A918C25}" dt="2024-04-08T19:14:31.970" v="47979" actId="20577"/>
        <pc:sldMkLst>
          <pc:docMk/>
          <pc:sldMk cId="2115575809" sldId="307"/>
        </pc:sldMkLst>
        <pc:spChg chg="add mod">
          <ac:chgData name="Gaither Stephens" userId="29df725b-6949-4a75-987a-682eaa198516" providerId="ADAL" clId="{D8F7F434-3F81-3646-8C43-25F07A918C25}" dt="2024-04-08T16:07:31.365" v="45661" actId="13822"/>
          <ac:spMkLst>
            <pc:docMk/>
            <pc:sldMk cId="2115575809" sldId="307"/>
            <ac:spMk id="2" creationId="{E027D327-2144-0CA7-A99D-CDA1ABF40EA4}"/>
          </ac:spMkLst>
        </pc:spChg>
        <pc:spChg chg="add mod">
          <ac:chgData name="Gaither Stephens" userId="29df725b-6949-4a75-987a-682eaa198516" providerId="ADAL" clId="{D8F7F434-3F81-3646-8C43-25F07A918C25}" dt="2024-04-08T16:07:27.730" v="45658" actId="3062"/>
          <ac:spMkLst>
            <pc:docMk/>
            <pc:sldMk cId="2115575809" sldId="307"/>
            <ac:spMk id="3" creationId="{134AFFAF-B8CE-9DBF-5A68-DAA5D54C725D}"/>
          </ac:spMkLst>
        </pc:spChg>
        <pc:spChg chg="mod">
          <ac:chgData name="Gaither Stephens" userId="29df725b-6949-4a75-987a-682eaa198516" providerId="ADAL" clId="{D8F7F434-3F81-3646-8C43-25F07A918C25}" dt="2024-04-08T16:07:45.325" v="45663" actId="1076"/>
          <ac:spMkLst>
            <pc:docMk/>
            <pc:sldMk cId="2115575809" sldId="307"/>
            <ac:spMk id="159" creationId="{00000000-0000-0000-0000-000000000000}"/>
          </ac:spMkLst>
        </pc:spChg>
        <pc:spChg chg="del">
          <ac:chgData name="Gaither Stephens" userId="29df725b-6949-4a75-987a-682eaa198516" providerId="ADAL" clId="{D8F7F434-3F81-3646-8C43-25F07A918C25}" dt="2024-04-08T15:43:23.375" v="45102" actId="478"/>
          <ac:spMkLst>
            <pc:docMk/>
            <pc:sldMk cId="2115575809" sldId="307"/>
            <ac:spMk id="160" creationId="{00000000-0000-0000-0000-000000000000}"/>
          </ac:spMkLst>
        </pc:spChg>
        <pc:picChg chg="add mod">
          <ac:chgData name="Gaither Stephens" userId="29df725b-6949-4a75-987a-682eaa198516" providerId="ADAL" clId="{D8F7F434-3F81-3646-8C43-25F07A918C25}" dt="2024-04-08T16:07:28.780" v="45659" actId="1076"/>
          <ac:picMkLst>
            <pc:docMk/>
            <pc:sldMk cId="2115575809" sldId="307"/>
            <ac:picMk id="5" creationId="{D06BDEB7-DCDA-017C-E2E7-F212EC564DB3}"/>
          </ac:picMkLst>
        </pc:picChg>
      </pc:sldChg>
      <pc:sldChg chg="addSp delSp modSp add mod ord setBg delAnim modAnim modNotesTx">
        <pc:chgData name="Gaither Stephens" userId="29df725b-6949-4a75-987a-682eaa198516" providerId="ADAL" clId="{D8F7F434-3F81-3646-8C43-25F07A918C25}" dt="2024-04-08T18:51:38.867" v="47042"/>
        <pc:sldMkLst>
          <pc:docMk/>
          <pc:sldMk cId="2715923402" sldId="308"/>
        </pc:sldMkLst>
        <pc:spChg chg="add mod topLvl">
          <ac:chgData name="Gaither Stephens" userId="29df725b-6949-4a75-987a-682eaa198516" providerId="ADAL" clId="{D8F7F434-3F81-3646-8C43-25F07A918C25}" dt="2024-04-08T15:46:22.845" v="45189" actId="1076"/>
          <ac:spMkLst>
            <pc:docMk/>
            <pc:sldMk cId="2715923402" sldId="308"/>
            <ac:spMk id="3" creationId="{263B0355-4251-83EB-B4CC-E06ACEC83788}"/>
          </ac:spMkLst>
        </pc:spChg>
        <pc:spChg chg="mod">
          <ac:chgData name="Gaither Stephens" userId="29df725b-6949-4a75-987a-682eaa198516" providerId="ADAL" clId="{D8F7F434-3F81-3646-8C43-25F07A918C25}" dt="2024-04-08T15:45:03.014" v="45123" actId="14838"/>
          <ac:spMkLst>
            <pc:docMk/>
            <pc:sldMk cId="2715923402" sldId="308"/>
            <ac:spMk id="267" creationId="{00000000-0000-0000-0000-000000000000}"/>
          </ac:spMkLst>
        </pc:spChg>
        <pc:spChg chg="mod">
          <ac:chgData name="Gaither Stephens" userId="29df725b-6949-4a75-987a-682eaa198516" providerId="ADAL" clId="{D8F7F434-3F81-3646-8C43-25F07A918C25}" dt="2024-04-08T16:07:52.428" v="45664" actId="207"/>
          <ac:spMkLst>
            <pc:docMk/>
            <pc:sldMk cId="2715923402" sldId="308"/>
            <ac:spMk id="268" creationId="{00000000-0000-0000-0000-000000000000}"/>
          </ac:spMkLst>
        </pc:spChg>
        <pc:spChg chg="mod">
          <ac:chgData name="Gaither Stephens" userId="29df725b-6949-4a75-987a-682eaa198516" providerId="ADAL" clId="{D8F7F434-3F81-3646-8C43-25F07A918C25}" dt="2024-04-08T16:07:53.631" v="45665" actId="207"/>
          <ac:spMkLst>
            <pc:docMk/>
            <pc:sldMk cId="2715923402" sldId="308"/>
            <ac:spMk id="269" creationId="{00000000-0000-0000-0000-000000000000}"/>
          </ac:spMkLst>
        </pc:spChg>
        <pc:spChg chg="mod">
          <ac:chgData name="Gaither Stephens" userId="29df725b-6949-4a75-987a-682eaa198516" providerId="ADAL" clId="{D8F7F434-3F81-3646-8C43-25F07A918C25}" dt="2024-04-08T16:07:55.229" v="45666" actId="207"/>
          <ac:spMkLst>
            <pc:docMk/>
            <pc:sldMk cId="2715923402" sldId="308"/>
            <ac:spMk id="270" creationId="{00000000-0000-0000-0000-000000000000}"/>
          </ac:spMkLst>
        </pc:spChg>
        <pc:spChg chg="del mod">
          <ac:chgData name="Gaither Stephens" userId="29df725b-6949-4a75-987a-682eaa198516" providerId="ADAL" clId="{D8F7F434-3F81-3646-8C43-25F07A918C25}" dt="2024-04-08T15:46:15.252" v="45187" actId="478"/>
          <ac:spMkLst>
            <pc:docMk/>
            <pc:sldMk cId="2715923402" sldId="308"/>
            <ac:spMk id="271" creationId="{00000000-0000-0000-0000-000000000000}"/>
          </ac:spMkLst>
        </pc:spChg>
        <pc:spChg chg="mod">
          <ac:chgData name="Gaither Stephens" userId="29df725b-6949-4a75-987a-682eaa198516" providerId="ADAL" clId="{D8F7F434-3F81-3646-8C43-25F07A918C25}" dt="2024-04-08T16:07:56.979" v="45667" actId="207"/>
          <ac:spMkLst>
            <pc:docMk/>
            <pc:sldMk cId="2715923402" sldId="308"/>
            <ac:spMk id="272" creationId="{00000000-0000-0000-0000-000000000000}"/>
          </ac:spMkLst>
        </pc:spChg>
        <pc:spChg chg="mod">
          <ac:chgData name="Gaither Stephens" userId="29df725b-6949-4a75-987a-682eaa198516" providerId="ADAL" clId="{D8F7F434-3F81-3646-8C43-25F07A918C25}" dt="2024-04-08T16:07:58.535" v="45668" actId="207"/>
          <ac:spMkLst>
            <pc:docMk/>
            <pc:sldMk cId="2715923402" sldId="308"/>
            <ac:spMk id="273" creationId="{00000000-0000-0000-0000-000000000000}"/>
          </ac:spMkLst>
        </pc:spChg>
        <pc:spChg chg="mod">
          <ac:chgData name="Gaither Stephens" userId="29df725b-6949-4a75-987a-682eaa198516" providerId="ADAL" clId="{D8F7F434-3F81-3646-8C43-25F07A918C25}" dt="2024-04-08T16:08:00.584" v="45669" actId="207"/>
          <ac:spMkLst>
            <pc:docMk/>
            <pc:sldMk cId="2715923402" sldId="308"/>
            <ac:spMk id="274" creationId="{00000000-0000-0000-0000-000000000000}"/>
          </ac:spMkLst>
        </pc:spChg>
        <pc:grpChg chg="add del">
          <ac:chgData name="Gaither Stephens" userId="29df725b-6949-4a75-987a-682eaa198516" providerId="ADAL" clId="{D8F7F434-3F81-3646-8C43-25F07A918C25}" dt="2024-04-03T15:37:23.329" v="39766" actId="165"/>
          <ac:grpSpMkLst>
            <pc:docMk/>
            <pc:sldMk cId="2715923402" sldId="308"/>
            <ac:grpSpMk id="7" creationId="{44B6B2F6-BEDA-39F9-2B74-16B077A99E7D}"/>
          </ac:grpSpMkLst>
        </pc:grpChg>
        <pc:grpChg chg="del">
          <ac:chgData name="Gaither Stephens" userId="29df725b-6949-4a75-987a-682eaa198516" providerId="ADAL" clId="{D8F7F434-3F81-3646-8C43-25F07A918C25}" dt="2024-03-20T17:34:38.414" v="7335" actId="478"/>
          <ac:grpSpMkLst>
            <pc:docMk/>
            <pc:sldMk cId="2715923402" sldId="308"/>
            <ac:grpSpMk id="275" creationId="{00000000-0000-0000-0000-000000000000}"/>
          </ac:grpSpMkLst>
        </pc:grpChg>
        <pc:picChg chg="add del mod">
          <ac:chgData name="Gaither Stephens" userId="29df725b-6949-4a75-987a-682eaa198516" providerId="ADAL" clId="{D8F7F434-3F81-3646-8C43-25F07A918C25}" dt="2024-03-26T16:07:55.220" v="8792" actId="478"/>
          <ac:picMkLst>
            <pc:docMk/>
            <pc:sldMk cId="2715923402" sldId="308"/>
            <ac:picMk id="2" creationId="{9D506C95-00F8-FC2A-1CBC-AA02FD3F262E}"/>
          </ac:picMkLst>
        </pc:picChg>
        <pc:picChg chg="add del mod modCrop">
          <ac:chgData name="Gaither Stephens" userId="29df725b-6949-4a75-987a-682eaa198516" providerId="ADAL" clId="{D8F7F434-3F81-3646-8C43-25F07A918C25}" dt="2024-03-26T16:07:54.361" v="8791" actId="478"/>
          <ac:picMkLst>
            <pc:docMk/>
            <pc:sldMk cId="2715923402" sldId="308"/>
            <ac:picMk id="4" creationId="{716919B5-6D71-E972-AB76-D3C0B2FF7BB9}"/>
          </ac:picMkLst>
        </pc:picChg>
        <pc:picChg chg="add mod topLvl modCrop">
          <ac:chgData name="Gaither Stephens" userId="29df725b-6949-4a75-987a-682eaa198516" providerId="ADAL" clId="{D8F7F434-3F81-3646-8C43-25F07A918C25}" dt="2024-04-08T15:46:20.110" v="45188" actId="1076"/>
          <ac:picMkLst>
            <pc:docMk/>
            <pc:sldMk cId="2715923402" sldId="308"/>
            <ac:picMk id="5" creationId="{75030A6D-16DB-4B4E-6510-6A740B06461E}"/>
          </ac:picMkLst>
        </pc:picChg>
        <pc:picChg chg="add mod topLvl">
          <ac:chgData name="Gaither Stephens" userId="29df725b-6949-4a75-987a-682eaa198516" providerId="ADAL" clId="{D8F7F434-3F81-3646-8C43-25F07A918C25}" dt="2024-04-08T15:46:30.020" v="45192" actId="1035"/>
          <ac:picMkLst>
            <pc:docMk/>
            <pc:sldMk cId="2715923402" sldId="308"/>
            <ac:picMk id="6" creationId="{995EDBDB-27F9-C672-83C2-BDC799D0A0AE}"/>
          </ac:picMkLst>
        </pc:picChg>
        <pc:picChg chg="del">
          <ac:chgData name="Gaither Stephens" userId="29df725b-6949-4a75-987a-682eaa198516" providerId="ADAL" clId="{D8F7F434-3F81-3646-8C43-25F07A918C25}" dt="2024-03-20T17:33:51.934" v="7330" actId="478"/>
          <ac:picMkLst>
            <pc:docMk/>
            <pc:sldMk cId="2715923402" sldId="308"/>
            <ac:picMk id="278" creationId="{00000000-0000-0000-0000-000000000000}"/>
          </ac:picMkLst>
        </pc:picChg>
      </pc:sldChg>
      <pc:sldChg chg="addSp delSp modSp add del mod ord modTransition setBg delAnim modAnim modNotesTx">
        <pc:chgData name="Gaither Stephens" userId="29df725b-6949-4a75-987a-682eaa198516" providerId="ADAL" clId="{D8F7F434-3F81-3646-8C43-25F07A918C25}" dt="2024-04-08T15:29:26.349" v="44938" actId="2696"/>
        <pc:sldMkLst>
          <pc:docMk/>
          <pc:sldMk cId="3032252399" sldId="309"/>
        </pc:sldMkLst>
        <pc:spChg chg="del mod">
          <ac:chgData name="Gaither Stephens" userId="29df725b-6949-4a75-987a-682eaa198516" providerId="ADAL" clId="{D8F7F434-3F81-3646-8C43-25F07A918C25}" dt="2024-03-19T19:34:20.832" v="4368" actId="478"/>
          <ac:spMkLst>
            <pc:docMk/>
            <pc:sldMk cId="3032252399" sldId="309"/>
            <ac:spMk id="211" creationId="{00000000-0000-0000-0000-000000000000}"/>
          </ac:spMkLst>
        </pc:spChg>
        <pc:spChg chg="del">
          <ac:chgData name="Gaither Stephens" userId="29df725b-6949-4a75-987a-682eaa198516" providerId="ADAL" clId="{D8F7F434-3F81-3646-8C43-25F07A918C25}" dt="2024-03-19T19:34:35.515" v="4373" actId="478"/>
          <ac:spMkLst>
            <pc:docMk/>
            <pc:sldMk cId="3032252399" sldId="309"/>
            <ac:spMk id="212" creationId="{00000000-0000-0000-0000-000000000000}"/>
          </ac:spMkLst>
        </pc:spChg>
        <pc:grpChg chg="del mod">
          <ac:chgData name="Gaither Stephens" userId="29df725b-6949-4a75-987a-682eaa198516" providerId="ADAL" clId="{D8F7F434-3F81-3646-8C43-25F07A918C25}" dt="2024-04-03T15:36:23.711" v="39754" actId="165"/>
          <ac:grpSpMkLst>
            <pc:docMk/>
            <pc:sldMk cId="3032252399" sldId="309"/>
            <ac:grpSpMk id="214" creationId="{00000000-0000-0000-0000-000000000000}"/>
          </ac:grpSpMkLst>
        </pc:grpChg>
        <pc:picChg chg="add del mod">
          <ac:chgData name="Gaither Stephens" userId="29df725b-6949-4a75-987a-682eaa198516" providerId="ADAL" clId="{D8F7F434-3F81-3646-8C43-25F07A918C25}" dt="2024-03-19T19:24:33.141" v="4349" actId="478"/>
          <ac:picMkLst>
            <pc:docMk/>
            <pc:sldMk cId="3032252399" sldId="309"/>
            <ac:picMk id="2" creationId="{6F3EC1A7-B64B-1419-C693-83753031D28B}"/>
          </ac:picMkLst>
        </pc:picChg>
        <pc:picChg chg="add del mod">
          <ac:chgData name="Gaither Stephens" userId="29df725b-6949-4a75-987a-682eaa198516" providerId="ADAL" clId="{D8F7F434-3F81-3646-8C43-25F07A918C25}" dt="2024-03-19T19:29:13.121" v="4366" actId="478"/>
          <ac:picMkLst>
            <pc:docMk/>
            <pc:sldMk cId="3032252399" sldId="309"/>
            <ac:picMk id="3" creationId="{140DDC8B-4F18-29A0-E080-001D229C857F}"/>
          </ac:picMkLst>
        </pc:picChg>
        <pc:picChg chg="add del mod">
          <ac:chgData name="Gaither Stephens" userId="29df725b-6949-4a75-987a-682eaa198516" providerId="ADAL" clId="{D8F7F434-3F81-3646-8C43-25F07A918C25}" dt="2024-03-19T19:30:12.633" v="4367" actId="478"/>
          <ac:picMkLst>
            <pc:docMk/>
            <pc:sldMk cId="3032252399" sldId="309"/>
            <ac:picMk id="5" creationId="{F4F712A4-91C0-F9E5-B440-3F4979430E15}"/>
          </ac:picMkLst>
        </pc:picChg>
        <pc:picChg chg="add mod">
          <ac:chgData name="Gaither Stephens" userId="29df725b-6949-4a75-987a-682eaa198516" providerId="ADAL" clId="{D8F7F434-3F81-3646-8C43-25F07A918C25}" dt="2024-03-19T19:35:21.134" v="4382" actId="1076"/>
          <ac:picMkLst>
            <pc:docMk/>
            <pc:sldMk cId="3032252399" sldId="309"/>
            <ac:picMk id="7" creationId="{3E1C4BFD-E6FA-FDC6-D409-05031EBE049A}"/>
          </ac:picMkLst>
        </pc:picChg>
        <pc:picChg chg="topLvl">
          <ac:chgData name="Gaither Stephens" userId="29df725b-6949-4a75-987a-682eaa198516" providerId="ADAL" clId="{D8F7F434-3F81-3646-8C43-25F07A918C25}" dt="2024-04-03T15:36:23.711" v="39754" actId="165"/>
          <ac:picMkLst>
            <pc:docMk/>
            <pc:sldMk cId="3032252399" sldId="309"/>
            <ac:picMk id="215" creationId="{00000000-0000-0000-0000-000000000000}"/>
          </ac:picMkLst>
        </pc:picChg>
        <pc:picChg chg="topLvl">
          <ac:chgData name="Gaither Stephens" userId="29df725b-6949-4a75-987a-682eaa198516" providerId="ADAL" clId="{D8F7F434-3F81-3646-8C43-25F07A918C25}" dt="2024-04-03T15:36:23.711" v="39754" actId="165"/>
          <ac:picMkLst>
            <pc:docMk/>
            <pc:sldMk cId="3032252399" sldId="309"/>
            <ac:picMk id="216" creationId="{00000000-0000-0000-0000-000000000000}"/>
          </ac:picMkLst>
        </pc:picChg>
      </pc:sldChg>
      <pc:sldChg chg="addSp delSp modSp add mod ord setBg delAnim modAnim modNotesTx">
        <pc:chgData name="Gaither Stephens" userId="29df725b-6949-4a75-987a-682eaa198516" providerId="ADAL" clId="{D8F7F434-3F81-3646-8C43-25F07A918C25}" dt="2024-04-08T18:52:02.378" v="47044"/>
        <pc:sldMkLst>
          <pc:docMk/>
          <pc:sldMk cId="157248719" sldId="310"/>
        </pc:sldMkLst>
        <pc:spChg chg="add mod">
          <ac:chgData name="Gaither Stephens" userId="29df725b-6949-4a75-987a-682eaa198516" providerId="ADAL" clId="{D8F7F434-3F81-3646-8C43-25F07A918C25}" dt="2024-04-08T15:49:36.436" v="45229" actId="1076"/>
          <ac:spMkLst>
            <pc:docMk/>
            <pc:sldMk cId="157248719" sldId="310"/>
            <ac:spMk id="3" creationId="{B17AA7FE-EA00-EA78-783B-3AC7B3E0DB21}"/>
          </ac:spMkLst>
        </pc:spChg>
        <pc:spChg chg="mod">
          <ac:chgData name="Gaither Stephens" userId="29df725b-6949-4a75-987a-682eaa198516" providerId="ADAL" clId="{D8F7F434-3F81-3646-8C43-25F07A918C25}" dt="2024-04-08T15:49:10.777" v="45219" actId="207"/>
          <ac:spMkLst>
            <pc:docMk/>
            <pc:sldMk cId="157248719" sldId="310"/>
            <ac:spMk id="211" creationId="{00000000-0000-0000-0000-000000000000}"/>
          </ac:spMkLst>
        </pc:spChg>
        <pc:spChg chg="mod">
          <ac:chgData name="Gaither Stephens" userId="29df725b-6949-4a75-987a-682eaa198516" providerId="ADAL" clId="{D8F7F434-3F81-3646-8C43-25F07A918C25}" dt="2024-04-08T15:49:23.595" v="45221" actId="207"/>
          <ac:spMkLst>
            <pc:docMk/>
            <pc:sldMk cId="157248719" sldId="310"/>
            <ac:spMk id="212" creationId="{00000000-0000-0000-0000-000000000000}"/>
          </ac:spMkLst>
        </pc:spChg>
        <pc:spChg chg="del">
          <ac:chgData name="Gaither Stephens" userId="29df725b-6949-4a75-987a-682eaa198516" providerId="ADAL" clId="{D8F7F434-3F81-3646-8C43-25F07A918C25}" dt="2024-04-08T15:49:44.703" v="45230" actId="478"/>
          <ac:spMkLst>
            <pc:docMk/>
            <pc:sldMk cId="157248719" sldId="310"/>
            <ac:spMk id="213" creationId="{00000000-0000-0000-0000-000000000000}"/>
          </ac:spMkLst>
        </pc:spChg>
      </pc:sldChg>
      <pc:sldChg chg="addSp delSp modSp add mod ord setBg delAnim modAnim modNotesTx">
        <pc:chgData name="Gaither Stephens" userId="29df725b-6949-4a75-987a-682eaa198516" providerId="ADAL" clId="{D8F7F434-3F81-3646-8C43-25F07A918C25}" dt="2024-04-08T18:41:31.470" v="46990" actId="1036"/>
        <pc:sldMkLst>
          <pc:docMk/>
          <pc:sldMk cId="3367516373" sldId="311"/>
        </pc:sldMkLst>
        <pc:spChg chg="add mod">
          <ac:chgData name="Gaither Stephens" userId="29df725b-6949-4a75-987a-682eaa198516" providerId="ADAL" clId="{D8F7F434-3F81-3646-8C43-25F07A918C25}" dt="2024-03-28T18:10:36.591" v="15678" actId="1076"/>
          <ac:spMkLst>
            <pc:docMk/>
            <pc:sldMk cId="3367516373" sldId="311"/>
            <ac:spMk id="3" creationId="{0383346E-E8DF-C7B1-69E4-4CD156A96213}"/>
          </ac:spMkLst>
        </pc:spChg>
        <pc:spChg chg="mod">
          <ac:chgData name="Gaither Stephens" userId="29df725b-6949-4a75-987a-682eaa198516" providerId="ADAL" clId="{D8F7F434-3F81-3646-8C43-25F07A918C25}" dt="2024-03-28T18:10:16.105" v="15672"/>
          <ac:spMkLst>
            <pc:docMk/>
            <pc:sldMk cId="3367516373" sldId="311"/>
            <ac:spMk id="5" creationId="{86BF06BC-9962-543A-30CD-111B83393269}"/>
          </ac:spMkLst>
        </pc:spChg>
        <pc:spChg chg="mod">
          <ac:chgData name="Gaither Stephens" userId="29df725b-6949-4a75-987a-682eaa198516" providerId="ADAL" clId="{D8F7F434-3F81-3646-8C43-25F07A918C25}" dt="2024-03-28T18:10:16.105" v="15672"/>
          <ac:spMkLst>
            <pc:docMk/>
            <pc:sldMk cId="3367516373" sldId="311"/>
            <ac:spMk id="6" creationId="{F5B79F55-100F-93A9-1200-94FF4E2D4460}"/>
          </ac:spMkLst>
        </pc:spChg>
        <pc:spChg chg="mod">
          <ac:chgData name="Gaither Stephens" userId="29df725b-6949-4a75-987a-682eaa198516" providerId="ADAL" clId="{D8F7F434-3F81-3646-8C43-25F07A918C25}" dt="2024-03-28T18:10:16.105" v="15672"/>
          <ac:spMkLst>
            <pc:docMk/>
            <pc:sldMk cId="3367516373" sldId="311"/>
            <ac:spMk id="8" creationId="{D3C9802B-C999-B208-E403-41858DEDBF65}"/>
          </ac:spMkLst>
        </pc:spChg>
        <pc:spChg chg="mod">
          <ac:chgData name="Gaither Stephens" userId="29df725b-6949-4a75-987a-682eaa198516" providerId="ADAL" clId="{D8F7F434-3F81-3646-8C43-25F07A918C25}" dt="2024-03-28T18:10:16.105" v="15672"/>
          <ac:spMkLst>
            <pc:docMk/>
            <pc:sldMk cId="3367516373" sldId="311"/>
            <ac:spMk id="9" creationId="{6032294D-F85B-7847-F2DB-6059B13FED37}"/>
          </ac:spMkLst>
        </pc:spChg>
        <pc:spChg chg="mod">
          <ac:chgData name="Gaither Stephens" userId="29df725b-6949-4a75-987a-682eaa198516" providerId="ADAL" clId="{D8F7F434-3F81-3646-8C43-25F07A918C25}" dt="2024-03-28T18:10:16.105" v="15672"/>
          <ac:spMkLst>
            <pc:docMk/>
            <pc:sldMk cId="3367516373" sldId="311"/>
            <ac:spMk id="10" creationId="{DEC18636-BBE5-9AF6-5E44-639C0D967EDF}"/>
          </ac:spMkLst>
        </pc:spChg>
        <pc:spChg chg="mod">
          <ac:chgData name="Gaither Stephens" userId="29df725b-6949-4a75-987a-682eaa198516" providerId="ADAL" clId="{D8F7F434-3F81-3646-8C43-25F07A918C25}" dt="2024-03-28T18:10:16.105" v="15672"/>
          <ac:spMkLst>
            <pc:docMk/>
            <pc:sldMk cId="3367516373" sldId="311"/>
            <ac:spMk id="11" creationId="{9DD8D6D2-E604-2547-FE9C-751B738C47AE}"/>
          </ac:spMkLst>
        </pc:spChg>
        <pc:spChg chg="add mod">
          <ac:chgData name="Gaither Stephens" userId="29df725b-6949-4a75-987a-682eaa198516" providerId="ADAL" clId="{D8F7F434-3F81-3646-8C43-25F07A918C25}" dt="2024-04-08T18:40:47.641" v="46952" actId="1076"/>
          <ac:spMkLst>
            <pc:docMk/>
            <pc:sldMk cId="3367516373" sldId="311"/>
            <ac:spMk id="12" creationId="{F0447ADA-B6E5-E6FC-EC6D-8C5D175AF294}"/>
          </ac:spMkLst>
        </pc:spChg>
        <pc:spChg chg="add mod">
          <ac:chgData name="Gaither Stephens" userId="29df725b-6949-4a75-987a-682eaa198516" providerId="ADAL" clId="{D8F7F434-3F81-3646-8C43-25F07A918C25}" dt="2024-04-08T18:40:41.464" v="46950" actId="1076"/>
          <ac:spMkLst>
            <pc:docMk/>
            <pc:sldMk cId="3367516373" sldId="311"/>
            <ac:spMk id="13" creationId="{97635AC5-C0FC-6911-6E4A-249B762F25C6}"/>
          </ac:spMkLst>
        </pc:spChg>
        <pc:spChg chg="add mod">
          <ac:chgData name="Gaither Stephens" userId="29df725b-6949-4a75-987a-682eaa198516" providerId="ADAL" clId="{D8F7F434-3F81-3646-8C43-25F07A918C25}" dt="2024-03-28T18:10:23.608" v="15673" actId="1076"/>
          <ac:spMkLst>
            <pc:docMk/>
            <pc:sldMk cId="3367516373" sldId="311"/>
            <ac:spMk id="14" creationId="{A1F1A759-C621-23CC-17AE-AA236905C8D3}"/>
          </ac:spMkLst>
        </pc:spChg>
        <pc:spChg chg="add mod">
          <ac:chgData name="Gaither Stephens" userId="29df725b-6949-4a75-987a-682eaa198516" providerId="ADAL" clId="{D8F7F434-3F81-3646-8C43-25F07A918C25}" dt="2024-04-08T18:41:09.883" v="46958" actId="1076"/>
          <ac:spMkLst>
            <pc:docMk/>
            <pc:sldMk cId="3367516373" sldId="311"/>
            <ac:spMk id="16" creationId="{E91AD61E-D282-7F2F-8A18-AF306453DCC5}"/>
          </ac:spMkLst>
        </pc:spChg>
        <pc:spChg chg="mod">
          <ac:chgData name="Gaither Stephens" userId="29df725b-6949-4a75-987a-682eaa198516" providerId="ADAL" clId="{D8F7F434-3F81-3646-8C43-25F07A918C25}" dt="2024-04-08T15:48:07.840" v="45212" actId="14838"/>
          <ac:spMkLst>
            <pc:docMk/>
            <pc:sldMk cId="3367516373" sldId="311"/>
            <ac:spMk id="224" creationId="{00000000-0000-0000-0000-000000000000}"/>
          </ac:spMkLst>
        </pc:spChg>
        <pc:spChg chg="mod">
          <ac:chgData name="Gaither Stephens" userId="29df725b-6949-4a75-987a-682eaa198516" providerId="ADAL" clId="{D8F7F434-3F81-3646-8C43-25F07A918C25}" dt="2024-04-08T16:08:16.553" v="45672" actId="207"/>
          <ac:spMkLst>
            <pc:docMk/>
            <pc:sldMk cId="3367516373" sldId="311"/>
            <ac:spMk id="225" creationId="{00000000-0000-0000-0000-000000000000}"/>
          </ac:spMkLst>
        </pc:spChg>
        <pc:spChg chg="mod">
          <ac:chgData name="Gaither Stephens" userId="29df725b-6949-4a75-987a-682eaa198516" providerId="ADAL" clId="{D8F7F434-3F81-3646-8C43-25F07A918C25}" dt="2024-04-08T15:48:31.106" v="45217" actId="207"/>
          <ac:spMkLst>
            <pc:docMk/>
            <pc:sldMk cId="3367516373" sldId="311"/>
            <ac:spMk id="226" creationId="{00000000-0000-0000-0000-000000000000}"/>
          </ac:spMkLst>
        </pc:spChg>
        <pc:spChg chg="mod">
          <ac:chgData name="Gaither Stephens" userId="29df725b-6949-4a75-987a-682eaa198516" providerId="ADAL" clId="{D8F7F434-3F81-3646-8C43-25F07A918C25}" dt="2024-04-08T16:08:20.557" v="45674" actId="207"/>
          <ac:spMkLst>
            <pc:docMk/>
            <pc:sldMk cId="3367516373" sldId="311"/>
            <ac:spMk id="227" creationId="{00000000-0000-0000-0000-000000000000}"/>
          </ac:spMkLst>
        </pc:spChg>
        <pc:spChg chg="mod">
          <ac:chgData name="Gaither Stephens" userId="29df725b-6949-4a75-987a-682eaa198516" providerId="ADAL" clId="{D8F7F434-3F81-3646-8C43-25F07A918C25}" dt="2024-04-08T15:48:29.073" v="45216" actId="207"/>
          <ac:spMkLst>
            <pc:docMk/>
            <pc:sldMk cId="3367516373" sldId="311"/>
            <ac:spMk id="228" creationId="{00000000-0000-0000-0000-000000000000}"/>
          </ac:spMkLst>
        </pc:spChg>
        <pc:spChg chg="mod">
          <ac:chgData name="Gaither Stephens" userId="29df725b-6949-4a75-987a-682eaa198516" providerId="ADAL" clId="{D8F7F434-3F81-3646-8C43-25F07A918C25}" dt="2024-04-08T16:08:18.682" v="45673" actId="207"/>
          <ac:spMkLst>
            <pc:docMk/>
            <pc:sldMk cId="3367516373" sldId="311"/>
            <ac:spMk id="229" creationId="{00000000-0000-0000-0000-000000000000}"/>
          </ac:spMkLst>
        </pc:spChg>
        <pc:spChg chg="del">
          <ac:chgData name="Gaither Stephens" userId="29df725b-6949-4a75-987a-682eaa198516" providerId="ADAL" clId="{D8F7F434-3F81-3646-8C43-25F07A918C25}" dt="2024-04-08T15:49:50.929" v="45231" actId="478"/>
          <ac:spMkLst>
            <pc:docMk/>
            <pc:sldMk cId="3367516373" sldId="311"/>
            <ac:spMk id="230" creationId="{00000000-0000-0000-0000-000000000000}"/>
          </ac:spMkLst>
        </pc:spChg>
        <pc:grpChg chg="add mod">
          <ac:chgData name="Gaither Stephens" userId="29df725b-6949-4a75-987a-682eaa198516" providerId="ADAL" clId="{D8F7F434-3F81-3646-8C43-25F07A918C25}" dt="2024-03-28T18:10:28.713" v="15674" actId="1076"/>
          <ac:grpSpMkLst>
            <pc:docMk/>
            <pc:sldMk cId="3367516373" sldId="311"/>
            <ac:grpSpMk id="4" creationId="{BE125760-2F18-3F76-EC28-7A3313F258C4}"/>
          </ac:grpSpMkLst>
        </pc:grpChg>
        <pc:grpChg chg="add mod">
          <ac:chgData name="Gaither Stephens" userId="29df725b-6949-4a75-987a-682eaa198516" providerId="ADAL" clId="{D8F7F434-3F81-3646-8C43-25F07A918C25}" dt="2024-04-08T18:40:20.753" v="46948" actId="1076"/>
          <ac:grpSpMkLst>
            <pc:docMk/>
            <pc:sldMk cId="3367516373" sldId="311"/>
            <ac:grpSpMk id="7" creationId="{EC4EFCC1-C333-F860-2287-E17F4E1D2DA4}"/>
          </ac:grpSpMkLst>
        </pc:grpChg>
        <pc:grpChg chg="del mod">
          <ac:chgData name="Gaither Stephens" userId="29df725b-6949-4a75-987a-682eaa198516" providerId="ADAL" clId="{D8F7F434-3F81-3646-8C43-25F07A918C25}" dt="2024-03-20T17:53:42.777" v="7635" actId="478"/>
          <ac:grpSpMkLst>
            <pc:docMk/>
            <pc:sldMk cId="3367516373" sldId="311"/>
            <ac:grpSpMk id="221" creationId="{00000000-0000-0000-0000-000000000000}"/>
          </ac:grpSpMkLst>
        </pc:grpChg>
        <pc:picChg chg="add mod">
          <ac:chgData name="Gaither Stephens" userId="29df725b-6949-4a75-987a-682eaa198516" providerId="ADAL" clId="{D8F7F434-3F81-3646-8C43-25F07A918C25}" dt="2024-04-08T18:41:31.470" v="46990" actId="1036"/>
          <ac:picMkLst>
            <pc:docMk/>
            <pc:sldMk cId="3367516373" sldId="311"/>
            <ac:picMk id="2" creationId="{620EF705-F26D-3C97-6839-8D394B3EEF12}"/>
          </ac:picMkLst>
        </pc:picChg>
        <pc:picChg chg="add mod">
          <ac:chgData name="Gaither Stephens" userId="29df725b-6949-4a75-987a-682eaa198516" providerId="ADAL" clId="{D8F7F434-3F81-3646-8C43-25F07A918C25}" dt="2024-04-08T18:41:24.325" v="46976" actId="1036"/>
          <ac:picMkLst>
            <pc:docMk/>
            <pc:sldMk cId="3367516373" sldId="311"/>
            <ac:picMk id="15" creationId="{95685353-AAAF-A89D-BCBE-B5FCE979F9CF}"/>
          </ac:picMkLst>
        </pc:picChg>
        <pc:picChg chg="del mod topLvl modCrop">
          <ac:chgData name="Gaither Stephens" userId="29df725b-6949-4a75-987a-682eaa198516" providerId="ADAL" clId="{D8F7F434-3F81-3646-8C43-25F07A918C25}" dt="2024-04-08T15:50:38.457" v="45237" actId="478"/>
          <ac:picMkLst>
            <pc:docMk/>
            <pc:sldMk cId="3367516373" sldId="311"/>
            <ac:picMk id="222" creationId="{00000000-0000-0000-0000-000000000000}"/>
          </ac:picMkLst>
        </pc:picChg>
        <pc:picChg chg="del topLvl">
          <ac:chgData name="Gaither Stephens" userId="29df725b-6949-4a75-987a-682eaa198516" providerId="ADAL" clId="{D8F7F434-3F81-3646-8C43-25F07A918C25}" dt="2024-03-20T17:53:42.777" v="7635" actId="478"/>
          <ac:picMkLst>
            <pc:docMk/>
            <pc:sldMk cId="3367516373" sldId="311"/>
            <ac:picMk id="223" creationId="{00000000-0000-0000-0000-000000000000}"/>
          </ac:picMkLst>
        </pc:picChg>
        <pc:picChg chg="mod modCrop">
          <ac:chgData name="Gaither Stephens" userId="29df725b-6949-4a75-987a-682eaa198516" providerId="ADAL" clId="{D8F7F434-3F81-3646-8C43-25F07A918C25}" dt="2024-04-08T15:51:08.827" v="45248" actId="1076"/>
          <ac:picMkLst>
            <pc:docMk/>
            <pc:sldMk cId="3367516373" sldId="311"/>
            <ac:picMk id="231" creationId="{00000000-0000-0000-0000-000000000000}"/>
          </ac:picMkLst>
        </pc:picChg>
      </pc:sldChg>
      <pc:sldChg chg="addSp delSp modSp add mod setBg delAnim modAnim modNotesTx">
        <pc:chgData name="Gaither Stephens" userId="29df725b-6949-4a75-987a-682eaa198516" providerId="ADAL" clId="{D8F7F434-3F81-3646-8C43-25F07A918C25}" dt="2024-04-08T18:55:51.257" v="47061" actId="478"/>
        <pc:sldMkLst>
          <pc:docMk/>
          <pc:sldMk cId="3650641604" sldId="312"/>
        </pc:sldMkLst>
        <pc:spChg chg="add del mod">
          <ac:chgData name="Gaither Stephens" userId="29df725b-6949-4a75-987a-682eaa198516" providerId="ADAL" clId="{D8F7F434-3F81-3646-8C43-25F07A918C25}" dt="2024-04-02T19:04:30.858" v="33508" actId="478"/>
          <ac:spMkLst>
            <pc:docMk/>
            <pc:sldMk cId="3650641604" sldId="312"/>
            <ac:spMk id="2" creationId="{228323BE-7B37-C238-0486-F8EF840D7DD8}"/>
          </ac:spMkLst>
        </pc:spChg>
        <pc:spChg chg="add mod">
          <ac:chgData name="Gaither Stephens" userId="29df725b-6949-4a75-987a-682eaa198516" providerId="ADAL" clId="{D8F7F434-3F81-3646-8C43-25F07A918C25}" dt="2024-04-08T16:08:10.151" v="45671" actId="207"/>
          <ac:spMkLst>
            <pc:docMk/>
            <pc:sldMk cId="3650641604" sldId="312"/>
            <ac:spMk id="5" creationId="{B8D5FFDD-DBA4-583B-E8E4-C055CB592B30}"/>
          </ac:spMkLst>
        </pc:spChg>
        <pc:spChg chg="mod">
          <ac:chgData name="Gaither Stephens" userId="29df725b-6949-4a75-987a-682eaa198516" providerId="ADAL" clId="{D8F7F434-3F81-3646-8C43-25F07A918C25}" dt="2024-04-08T15:47:56.885" v="45210" actId="1076"/>
          <ac:spMkLst>
            <pc:docMk/>
            <pc:sldMk cId="3650641604" sldId="312"/>
            <ac:spMk id="150" creationId="{00000000-0000-0000-0000-000000000000}"/>
          </ac:spMkLst>
        </pc:spChg>
        <pc:spChg chg="mod">
          <ac:chgData name="Gaither Stephens" userId="29df725b-6949-4a75-987a-682eaa198516" providerId="ADAL" clId="{D8F7F434-3F81-3646-8C43-25F07A918C25}" dt="2024-04-08T16:08:04.301" v="45670" actId="207"/>
          <ac:spMkLst>
            <pc:docMk/>
            <pc:sldMk cId="3650641604" sldId="312"/>
            <ac:spMk id="153" creationId="{00000000-0000-0000-0000-000000000000}"/>
          </ac:spMkLst>
        </pc:spChg>
        <pc:spChg chg="del">
          <ac:chgData name="Gaither Stephens" userId="29df725b-6949-4a75-987a-682eaa198516" providerId="ADAL" clId="{D8F7F434-3F81-3646-8C43-25F07A918C25}" dt="2024-04-08T18:55:51.257" v="47061" actId="478"/>
          <ac:spMkLst>
            <pc:docMk/>
            <pc:sldMk cId="3650641604" sldId="312"/>
            <ac:spMk id="154" creationId="{00000000-0000-0000-0000-000000000000}"/>
          </ac:spMkLst>
        </pc:spChg>
        <pc:picChg chg="add mod">
          <ac:chgData name="Gaither Stephens" userId="29df725b-6949-4a75-987a-682eaa198516" providerId="ADAL" clId="{D8F7F434-3F81-3646-8C43-25F07A918C25}" dt="2024-04-08T15:47:43.642" v="45209" actId="1440"/>
          <ac:picMkLst>
            <pc:docMk/>
            <pc:sldMk cId="3650641604" sldId="312"/>
            <ac:picMk id="3" creationId="{EA847DAB-E144-A326-3006-3E6967D815E0}"/>
          </ac:picMkLst>
        </pc:picChg>
        <pc:picChg chg="add del mod">
          <ac:chgData name="Gaither Stephens" userId="29df725b-6949-4a75-987a-682eaa198516" providerId="ADAL" clId="{D8F7F434-3F81-3646-8C43-25F07A918C25}" dt="2024-03-20T17:46:05.374" v="7372" actId="478"/>
          <ac:picMkLst>
            <pc:docMk/>
            <pc:sldMk cId="3650641604" sldId="312"/>
            <ac:picMk id="151" creationId="{00000000-0000-0000-0000-000000000000}"/>
          </ac:picMkLst>
        </pc:picChg>
        <pc:picChg chg="del">
          <ac:chgData name="Gaither Stephens" userId="29df725b-6949-4a75-987a-682eaa198516" providerId="ADAL" clId="{D8F7F434-3F81-3646-8C43-25F07A918C25}" dt="2024-03-20T17:35:21.603" v="7338" actId="478"/>
          <ac:picMkLst>
            <pc:docMk/>
            <pc:sldMk cId="3650641604" sldId="312"/>
            <ac:picMk id="152" creationId="{00000000-0000-0000-0000-000000000000}"/>
          </ac:picMkLst>
        </pc:picChg>
        <pc:picChg chg="add del mod">
          <ac:chgData name="Gaither Stephens" userId="29df725b-6949-4a75-987a-682eaa198516" providerId="ADAL" clId="{D8F7F434-3F81-3646-8C43-25F07A918C25}" dt="2024-03-20T17:44:01.977" v="7348" actId="478"/>
          <ac:picMkLst>
            <pc:docMk/>
            <pc:sldMk cId="3650641604" sldId="312"/>
            <ac:picMk id="1026" creationId="{03F31C86-8D6B-B1CA-DBE9-F601A30AF6BA}"/>
          </ac:picMkLst>
        </pc:picChg>
      </pc:sldChg>
      <pc:sldChg chg="addSp delSp modSp add mod ord setBg delAnim modAnim modNotesTx">
        <pc:chgData name="Gaither Stephens" userId="29df725b-6949-4a75-987a-682eaa198516" providerId="ADAL" clId="{D8F7F434-3F81-3646-8C43-25F07A918C25}" dt="2024-04-08T19:02:51.100" v="47119"/>
        <pc:sldMkLst>
          <pc:docMk/>
          <pc:sldMk cId="2718248637" sldId="313"/>
        </pc:sldMkLst>
        <pc:spChg chg="add del mod">
          <ac:chgData name="Gaither Stephens" userId="29df725b-6949-4a75-987a-682eaa198516" providerId="ADAL" clId="{D8F7F434-3F81-3646-8C43-25F07A918C25}" dt="2024-04-03T15:37:33.655" v="39768" actId="478"/>
          <ac:spMkLst>
            <pc:docMk/>
            <pc:sldMk cId="2718248637" sldId="313"/>
            <ac:spMk id="4" creationId="{E053F7A5-D7D0-22D3-64F6-EFBEECE71554}"/>
          </ac:spMkLst>
        </pc:spChg>
        <pc:spChg chg="add mod">
          <ac:chgData name="Gaither Stephens" userId="29df725b-6949-4a75-987a-682eaa198516" providerId="ADAL" clId="{D8F7F434-3F81-3646-8C43-25F07A918C25}" dt="2024-04-08T15:58:12.361" v="45393" actId="1035"/>
          <ac:spMkLst>
            <pc:docMk/>
            <pc:sldMk cId="2718248637" sldId="313"/>
            <ac:spMk id="5" creationId="{E73DA999-850C-0034-EABB-2639C0F5DBE8}"/>
          </ac:spMkLst>
        </pc:spChg>
        <pc:spChg chg="mod">
          <ac:chgData name="Gaither Stephens" userId="29df725b-6949-4a75-987a-682eaa198516" providerId="ADAL" clId="{D8F7F434-3F81-3646-8C43-25F07A918C25}" dt="2024-04-08T15:57:40.399" v="45335" actId="14838"/>
          <ac:spMkLst>
            <pc:docMk/>
            <pc:sldMk cId="2718248637" sldId="313"/>
            <ac:spMk id="267" creationId="{00000000-0000-0000-0000-000000000000}"/>
          </ac:spMkLst>
        </pc:spChg>
        <pc:spChg chg="mod">
          <ac:chgData name="Gaither Stephens" userId="29df725b-6949-4a75-987a-682eaa198516" providerId="ADAL" clId="{D8F7F434-3F81-3646-8C43-25F07A918C25}" dt="2024-04-08T16:08:36.546" v="45678" actId="207"/>
          <ac:spMkLst>
            <pc:docMk/>
            <pc:sldMk cId="2718248637" sldId="313"/>
            <ac:spMk id="268" creationId="{00000000-0000-0000-0000-000000000000}"/>
          </ac:spMkLst>
        </pc:spChg>
        <pc:spChg chg="mod">
          <ac:chgData name="Gaither Stephens" userId="29df725b-6949-4a75-987a-682eaa198516" providerId="ADAL" clId="{D8F7F434-3F81-3646-8C43-25F07A918C25}" dt="2024-04-08T16:08:37.943" v="45679" actId="207"/>
          <ac:spMkLst>
            <pc:docMk/>
            <pc:sldMk cId="2718248637" sldId="313"/>
            <ac:spMk id="269" creationId="{00000000-0000-0000-0000-000000000000}"/>
          </ac:spMkLst>
        </pc:spChg>
        <pc:spChg chg="mod">
          <ac:chgData name="Gaither Stephens" userId="29df725b-6949-4a75-987a-682eaa198516" providerId="ADAL" clId="{D8F7F434-3F81-3646-8C43-25F07A918C25}" dt="2024-04-08T16:08:39.484" v="45680" actId="207"/>
          <ac:spMkLst>
            <pc:docMk/>
            <pc:sldMk cId="2718248637" sldId="313"/>
            <ac:spMk id="270" creationId="{00000000-0000-0000-0000-000000000000}"/>
          </ac:spMkLst>
        </pc:spChg>
        <pc:spChg chg="del">
          <ac:chgData name="Gaither Stephens" userId="29df725b-6949-4a75-987a-682eaa198516" providerId="ADAL" clId="{D8F7F434-3F81-3646-8C43-25F07A918C25}" dt="2024-04-08T15:58:23.379" v="45394" actId="478"/>
          <ac:spMkLst>
            <pc:docMk/>
            <pc:sldMk cId="2718248637" sldId="313"/>
            <ac:spMk id="271" creationId="{00000000-0000-0000-0000-000000000000}"/>
          </ac:spMkLst>
        </pc:spChg>
        <pc:spChg chg="mod">
          <ac:chgData name="Gaither Stephens" userId="29df725b-6949-4a75-987a-682eaa198516" providerId="ADAL" clId="{D8F7F434-3F81-3646-8C43-25F07A918C25}" dt="2024-04-08T16:08:41.204" v="45681" actId="207"/>
          <ac:spMkLst>
            <pc:docMk/>
            <pc:sldMk cId="2718248637" sldId="313"/>
            <ac:spMk id="272" creationId="{00000000-0000-0000-0000-000000000000}"/>
          </ac:spMkLst>
        </pc:spChg>
        <pc:spChg chg="mod">
          <ac:chgData name="Gaither Stephens" userId="29df725b-6949-4a75-987a-682eaa198516" providerId="ADAL" clId="{D8F7F434-3F81-3646-8C43-25F07A918C25}" dt="2024-04-08T16:08:42.485" v="45682" actId="207"/>
          <ac:spMkLst>
            <pc:docMk/>
            <pc:sldMk cId="2718248637" sldId="313"/>
            <ac:spMk id="273" creationId="{00000000-0000-0000-0000-000000000000}"/>
          </ac:spMkLst>
        </pc:spChg>
        <pc:spChg chg="mod">
          <ac:chgData name="Gaither Stephens" userId="29df725b-6949-4a75-987a-682eaa198516" providerId="ADAL" clId="{D8F7F434-3F81-3646-8C43-25F07A918C25}" dt="2024-04-08T16:08:44.160" v="45683" actId="207"/>
          <ac:spMkLst>
            <pc:docMk/>
            <pc:sldMk cId="2718248637" sldId="313"/>
            <ac:spMk id="274" creationId="{00000000-0000-0000-0000-000000000000}"/>
          </ac:spMkLst>
        </pc:spChg>
        <pc:grpChg chg="add del mod">
          <ac:chgData name="Gaither Stephens" userId="29df725b-6949-4a75-987a-682eaa198516" providerId="ADAL" clId="{D8F7F434-3F81-3646-8C43-25F07A918C25}" dt="2024-04-03T15:38:10.082" v="39780" actId="478"/>
          <ac:grpSpMkLst>
            <pc:docMk/>
            <pc:sldMk cId="2718248637" sldId="313"/>
            <ac:grpSpMk id="6" creationId="{6E0C3B51-EA40-203F-E8FB-A935D7A635B5}"/>
          </ac:grpSpMkLst>
        </pc:grpChg>
        <pc:grpChg chg="del">
          <ac:chgData name="Gaither Stephens" userId="29df725b-6949-4a75-987a-682eaa198516" providerId="ADAL" clId="{D8F7F434-3F81-3646-8C43-25F07A918C25}" dt="2024-03-20T17:54:01.692" v="7645" actId="478"/>
          <ac:grpSpMkLst>
            <pc:docMk/>
            <pc:sldMk cId="2718248637" sldId="313"/>
            <ac:grpSpMk id="275" creationId="{00000000-0000-0000-0000-000000000000}"/>
          </ac:grpSpMkLst>
        </pc:grpChg>
        <pc:picChg chg="add del mod">
          <ac:chgData name="Gaither Stephens" userId="29df725b-6949-4a75-987a-682eaa198516" providerId="ADAL" clId="{D8F7F434-3F81-3646-8C43-25F07A918C25}" dt="2024-04-03T15:37:53.241" v="39777" actId="478"/>
          <ac:picMkLst>
            <pc:docMk/>
            <pc:sldMk cId="2718248637" sldId="313"/>
            <ac:picMk id="2" creationId="{2279FDD3-E755-102F-99CA-CF45AEB5886B}"/>
          </ac:picMkLst>
        </pc:picChg>
        <pc:picChg chg="add del mod">
          <ac:chgData name="Gaither Stephens" userId="29df725b-6949-4a75-987a-682eaa198516" providerId="ADAL" clId="{D8F7F434-3F81-3646-8C43-25F07A918C25}" dt="2024-04-03T15:37:34.775" v="39769" actId="478"/>
          <ac:picMkLst>
            <pc:docMk/>
            <pc:sldMk cId="2718248637" sldId="313"/>
            <ac:picMk id="3" creationId="{D4AE001E-C170-5169-A6EF-4D7E4AFFAF70}"/>
          </ac:picMkLst>
        </pc:picChg>
        <pc:picChg chg="mod">
          <ac:chgData name="Gaither Stephens" userId="29df725b-6949-4a75-987a-682eaa198516" providerId="ADAL" clId="{D8F7F434-3F81-3646-8C43-25F07A918C25}" dt="2024-04-03T15:37:51.349" v="39775" actId="1076"/>
          <ac:picMkLst>
            <pc:docMk/>
            <pc:sldMk cId="2718248637" sldId="313"/>
            <ac:picMk id="7" creationId="{DAFC55EE-D868-7A31-8C6B-3DBC99B4E5D2}"/>
          </ac:picMkLst>
        </pc:picChg>
        <pc:picChg chg="mod">
          <ac:chgData name="Gaither Stephens" userId="29df725b-6949-4a75-987a-682eaa198516" providerId="ADAL" clId="{D8F7F434-3F81-3646-8C43-25F07A918C25}" dt="2024-04-03T15:37:44.301" v="39772"/>
          <ac:picMkLst>
            <pc:docMk/>
            <pc:sldMk cId="2718248637" sldId="313"/>
            <ac:picMk id="8" creationId="{0C4891EB-567E-2040-4490-8567AFFC3672}"/>
          </ac:picMkLst>
        </pc:picChg>
        <pc:picChg chg="add mod">
          <ac:chgData name="Gaither Stephens" userId="29df725b-6949-4a75-987a-682eaa198516" providerId="ADAL" clId="{D8F7F434-3F81-3646-8C43-25F07A918C25}" dt="2024-04-08T15:58:12.361" v="45393" actId="1035"/>
          <ac:picMkLst>
            <pc:docMk/>
            <pc:sldMk cId="2718248637" sldId="313"/>
            <ac:picMk id="9" creationId="{9FEB22EF-8827-EDFE-B820-CAA4E394FA12}"/>
          </ac:picMkLst>
        </pc:picChg>
        <pc:picChg chg="add mod">
          <ac:chgData name="Gaither Stephens" userId="29df725b-6949-4a75-987a-682eaa198516" providerId="ADAL" clId="{D8F7F434-3F81-3646-8C43-25F07A918C25}" dt="2024-04-08T15:58:12.361" v="45393" actId="1035"/>
          <ac:picMkLst>
            <pc:docMk/>
            <pc:sldMk cId="2718248637" sldId="313"/>
            <ac:picMk id="10" creationId="{B1954280-F861-45F7-D905-4D4F10E9FFA9}"/>
          </ac:picMkLst>
        </pc:picChg>
        <pc:picChg chg="del topLvl">
          <ac:chgData name="Gaither Stephens" userId="29df725b-6949-4a75-987a-682eaa198516" providerId="ADAL" clId="{D8F7F434-3F81-3646-8C43-25F07A918C25}" dt="2024-04-03T15:37:37.923" v="39771" actId="478"/>
          <ac:picMkLst>
            <pc:docMk/>
            <pc:sldMk cId="2718248637" sldId="313"/>
            <ac:picMk id="276" creationId="{00000000-0000-0000-0000-000000000000}"/>
          </ac:picMkLst>
        </pc:picChg>
        <pc:picChg chg="del topLvl">
          <ac:chgData name="Gaither Stephens" userId="29df725b-6949-4a75-987a-682eaa198516" providerId="ADAL" clId="{D8F7F434-3F81-3646-8C43-25F07A918C25}" dt="2024-03-20T17:54:01.692" v="7645" actId="478"/>
          <ac:picMkLst>
            <pc:docMk/>
            <pc:sldMk cId="2718248637" sldId="313"/>
            <ac:picMk id="277" creationId="{00000000-0000-0000-0000-000000000000}"/>
          </ac:picMkLst>
        </pc:picChg>
        <pc:picChg chg="del">
          <ac:chgData name="Gaither Stephens" userId="29df725b-6949-4a75-987a-682eaa198516" providerId="ADAL" clId="{D8F7F434-3F81-3646-8C43-25F07A918C25}" dt="2024-03-28T16:25:53.785" v="14856" actId="478"/>
          <ac:picMkLst>
            <pc:docMk/>
            <pc:sldMk cId="2718248637" sldId="313"/>
            <ac:picMk id="278" creationId="{00000000-0000-0000-0000-000000000000}"/>
          </ac:picMkLst>
        </pc:picChg>
      </pc:sldChg>
      <pc:sldChg chg="addSp delSp modSp add mod setBg delAnim modAnim modNotesTx">
        <pc:chgData name="Gaither Stephens" userId="29df725b-6949-4a75-987a-682eaa198516" providerId="ADAL" clId="{D8F7F434-3F81-3646-8C43-25F07A918C25}" dt="2024-04-08T18:56:02.511" v="47063" actId="478"/>
        <pc:sldMkLst>
          <pc:docMk/>
          <pc:sldMk cId="2066944198" sldId="314"/>
        </pc:sldMkLst>
        <pc:spChg chg="mod">
          <ac:chgData name="Gaither Stephens" userId="29df725b-6949-4a75-987a-682eaa198516" providerId="ADAL" clId="{D8F7F434-3F81-3646-8C43-25F07A918C25}" dt="2024-04-08T16:08:47.270" v="45684" actId="207"/>
          <ac:spMkLst>
            <pc:docMk/>
            <pc:sldMk cId="2066944198" sldId="314"/>
            <ac:spMk id="129" creationId="{00000000-0000-0000-0000-000000000000}"/>
          </ac:spMkLst>
        </pc:spChg>
        <pc:spChg chg="mod">
          <ac:chgData name="Gaither Stephens" userId="29df725b-6949-4a75-987a-682eaa198516" providerId="ADAL" clId="{D8F7F434-3F81-3646-8C43-25F07A918C25}" dt="2024-04-08T15:58:53.884" v="45400" actId="14838"/>
          <ac:spMkLst>
            <pc:docMk/>
            <pc:sldMk cId="2066944198" sldId="314"/>
            <ac:spMk id="130" creationId="{00000000-0000-0000-0000-000000000000}"/>
          </ac:spMkLst>
        </pc:spChg>
        <pc:spChg chg="mod">
          <ac:chgData name="Gaither Stephens" userId="29df725b-6949-4a75-987a-682eaa198516" providerId="ADAL" clId="{D8F7F434-3F81-3646-8C43-25F07A918C25}" dt="2024-04-08T16:08:48.798" v="45685" actId="207"/>
          <ac:spMkLst>
            <pc:docMk/>
            <pc:sldMk cId="2066944198" sldId="314"/>
            <ac:spMk id="131" creationId="{00000000-0000-0000-0000-000000000000}"/>
          </ac:spMkLst>
        </pc:spChg>
        <pc:spChg chg="del">
          <ac:chgData name="Gaither Stephens" userId="29df725b-6949-4a75-987a-682eaa198516" providerId="ADAL" clId="{D8F7F434-3F81-3646-8C43-25F07A918C25}" dt="2024-04-08T18:56:02.511" v="47063" actId="478"/>
          <ac:spMkLst>
            <pc:docMk/>
            <pc:sldMk cId="2066944198" sldId="314"/>
            <ac:spMk id="132" creationId="{00000000-0000-0000-0000-000000000000}"/>
          </ac:spMkLst>
        </pc:spChg>
        <pc:picChg chg="add mod">
          <ac:chgData name="Gaither Stephens" userId="29df725b-6949-4a75-987a-682eaa198516" providerId="ADAL" clId="{D8F7F434-3F81-3646-8C43-25F07A918C25}" dt="2024-03-26T15:11:23.207" v="8537" actId="571"/>
          <ac:picMkLst>
            <pc:docMk/>
            <pc:sldMk cId="2066944198" sldId="314"/>
            <ac:picMk id="2" creationId="{C93D4DF7-31B8-3F15-C26A-EC174AF50317}"/>
          </ac:picMkLst>
        </pc:picChg>
        <pc:picChg chg="mod modCrop">
          <ac:chgData name="Gaither Stephens" userId="29df725b-6949-4a75-987a-682eaa198516" providerId="ADAL" clId="{D8F7F434-3F81-3646-8C43-25F07A918C25}" dt="2024-04-08T15:58:43.467" v="45398" actId="1076"/>
          <ac:picMkLst>
            <pc:docMk/>
            <pc:sldMk cId="2066944198" sldId="314"/>
            <ac:picMk id="133" creationId="{00000000-0000-0000-0000-000000000000}"/>
          </ac:picMkLst>
        </pc:picChg>
        <pc:picChg chg="mod">
          <ac:chgData name="Gaither Stephens" userId="29df725b-6949-4a75-987a-682eaa198516" providerId="ADAL" clId="{D8F7F434-3F81-3646-8C43-25F07A918C25}" dt="2024-04-08T15:58:46.088" v="45399" actId="1076"/>
          <ac:picMkLst>
            <pc:docMk/>
            <pc:sldMk cId="2066944198" sldId="314"/>
            <ac:picMk id="134" creationId="{00000000-0000-0000-0000-000000000000}"/>
          </ac:picMkLst>
        </pc:picChg>
      </pc:sldChg>
      <pc:sldChg chg="addSp modSp add del mod ord">
        <pc:chgData name="Gaither Stephens" userId="29df725b-6949-4a75-987a-682eaa198516" providerId="ADAL" clId="{D8F7F434-3F81-3646-8C43-25F07A918C25}" dt="2024-03-20T18:10:34.833" v="7892" actId="2696"/>
        <pc:sldMkLst>
          <pc:docMk/>
          <pc:sldMk cId="72606367" sldId="315"/>
        </pc:sldMkLst>
        <pc:spChg chg="add mod">
          <ac:chgData name="Gaither Stephens" userId="29df725b-6949-4a75-987a-682eaa198516" providerId="ADAL" clId="{D8F7F434-3F81-3646-8C43-25F07A918C25}" dt="2024-03-20T18:10:27.772" v="7891" actId="207"/>
          <ac:spMkLst>
            <pc:docMk/>
            <pc:sldMk cId="72606367" sldId="315"/>
            <ac:spMk id="3" creationId="{283036EB-D746-4EC8-BB10-E0A95444D2B0}"/>
          </ac:spMkLst>
        </pc:spChg>
        <pc:spChg chg="add mod">
          <ac:chgData name="Gaither Stephens" userId="29df725b-6949-4a75-987a-682eaa198516" providerId="ADAL" clId="{D8F7F434-3F81-3646-8C43-25F07A918C25}" dt="2024-03-20T18:10:19.635" v="7890"/>
          <ac:spMkLst>
            <pc:docMk/>
            <pc:sldMk cId="72606367" sldId="315"/>
            <ac:spMk id="4" creationId="{E94F4895-5F4C-B48F-A3B3-7760EFE8EDD3}"/>
          </ac:spMkLst>
        </pc:spChg>
        <pc:picChg chg="add mod modCrop">
          <ac:chgData name="Gaither Stephens" userId="29df725b-6949-4a75-987a-682eaa198516" providerId="ADAL" clId="{D8F7F434-3F81-3646-8C43-25F07A918C25}" dt="2024-03-20T18:09:56.852" v="7888" actId="732"/>
          <ac:picMkLst>
            <pc:docMk/>
            <pc:sldMk cId="72606367" sldId="315"/>
            <ac:picMk id="2" creationId="{9259D4B6-3B02-A155-E45A-73FC709EF733}"/>
          </ac:picMkLst>
        </pc:picChg>
        <pc:picChg chg="mod">
          <ac:chgData name="Gaither Stephens" userId="29df725b-6949-4a75-987a-682eaa198516" providerId="ADAL" clId="{D8F7F434-3F81-3646-8C43-25F07A918C25}" dt="2024-03-20T18:10:09.671" v="7889" actId="166"/>
          <ac:picMkLst>
            <pc:docMk/>
            <pc:sldMk cId="72606367" sldId="315"/>
            <ac:picMk id="90" creationId="{00000000-0000-0000-0000-000000000000}"/>
          </ac:picMkLst>
        </pc:picChg>
      </pc:sldChg>
      <pc:sldChg chg="addSp delSp modSp add mod ord modTransition setBg modAnim modNotesTx">
        <pc:chgData name="Gaither Stephens" userId="29df725b-6949-4a75-987a-682eaa198516" providerId="ADAL" clId="{D8F7F434-3F81-3646-8C43-25F07A918C25}" dt="2024-04-08T16:07:09.437" v="45656" actId="207"/>
        <pc:sldMkLst>
          <pc:docMk/>
          <pc:sldMk cId="2303222361" sldId="315"/>
        </pc:sldMkLst>
        <pc:spChg chg="mod">
          <ac:chgData name="Gaither Stephens" userId="29df725b-6949-4a75-987a-682eaa198516" providerId="ADAL" clId="{D8F7F434-3F81-3646-8C43-25F07A918C25}" dt="2024-04-08T16:07:07.246" v="45655" actId="207"/>
          <ac:spMkLst>
            <pc:docMk/>
            <pc:sldMk cId="2303222361" sldId="315"/>
            <ac:spMk id="81" creationId="{00000000-0000-0000-0000-000000000000}"/>
          </ac:spMkLst>
        </pc:spChg>
        <pc:spChg chg="mod">
          <ac:chgData name="Gaither Stephens" userId="29df725b-6949-4a75-987a-682eaa198516" providerId="ADAL" clId="{D8F7F434-3F81-3646-8C43-25F07A918C25}" dt="2024-04-08T16:07:09.437" v="45656" actId="207"/>
          <ac:spMkLst>
            <pc:docMk/>
            <pc:sldMk cId="2303222361" sldId="315"/>
            <ac:spMk id="82" creationId="{00000000-0000-0000-0000-000000000000}"/>
          </ac:spMkLst>
        </pc:spChg>
        <pc:spChg chg="mod">
          <ac:chgData name="Gaither Stephens" userId="29df725b-6949-4a75-987a-682eaa198516" providerId="ADAL" clId="{D8F7F434-3F81-3646-8C43-25F07A918C25}" dt="2024-04-08T15:40:38.529" v="45077" actId="207"/>
          <ac:spMkLst>
            <pc:docMk/>
            <pc:sldMk cId="2303222361" sldId="315"/>
            <ac:spMk id="83" creationId="{00000000-0000-0000-0000-000000000000}"/>
          </ac:spMkLst>
        </pc:spChg>
        <pc:picChg chg="add del mod">
          <ac:chgData name="Gaither Stephens" userId="29df725b-6949-4a75-987a-682eaa198516" providerId="ADAL" clId="{D8F7F434-3F81-3646-8C43-25F07A918C25}" dt="2024-04-08T15:39:30.744" v="45067" actId="1037"/>
          <ac:picMkLst>
            <pc:docMk/>
            <pc:sldMk cId="2303222361" sldId="315"/>
            <ac:picMk id="2" creationId="{370414C3-5684-DB51-95D2-17D52B93BA7D}"/>
          </ac:picMkLst>
        </pc:picChg>
        <pc:picChg chg="mod">
          <ac:chgData name="Gaither Stephens" userId="29df725b-6949-4a75-987a-682eaa198516" providerId="ADAL" clId="{D8F7F434-3F81-3646-8C43-25F07A918C25}" dt="2024-04-08T15:39:30.744" v="45067" actId="1037"/>
          <ac:picMkLst>
            <pc:docMk/>
            <pc:sldMk cId="2303222361" sldId="315"/>
            <ac:picMk id="79" creationId="{00000000-0000-0000-0000-000000000000}"/>
          </ac:picMkLst>
        </pc:picChg>
        <pc:picChg chg="add del mod">
          <ac:chgData name="Gaither Stephens" userId="29df725b-6949-4a75-987a-682eaa198516" providerId="ADAL" clId="{D8F7F434-3F81-3646-8C43-25F07A918C25}" dt="2024-03-26T16:07:25.367" v="8789" actId="478"/>
          <ac:picMkLst>
            <pc:docMk/>
            <pc:sldMk cId="2303222361" sldId="315"/>
            <ac:picMk id="80" creationId="{00000000-0000-0000-0000-000000000000}"/>
          </ac:picMkLst>
        </pc:picChg>
      </pc:sldChg>
      <pc:sldChg chg="addSp delSp modSp add mod ord setBg delAnim modAnim modNotes modNotesTx">
        <pc:chgData name="Gaither Stephens" userId="29df725b-6949-4a75-987a-682eaa198516" providerId="ADAL" clId="{D8F7F434-3F81-3646-8C43-25F07A918C25}" dt="2024-04-08T20:35:41.496" v="50402" actId="20577"/>
        <pc:sldMkLst>
          <pc:docMk/>
          <pc:sldMk cId="351686522" sldId="316"/>
        </pc:sldMkLst>
        <pc:spChg chg="mod">
          <ac:chgData name="Gaither Stephens" userId="29df725b-6949-4a75-987a-682eaa198516" providerId="ADAL" clId="{D8F7F434-3F81-3646-8C43-25F07A918C25}" dt="2024-03-26T16:40:08.447" v="8978" actId="207"/>
          <ac:spMkLst>
            <pc:docMk/>
            <pc:sldMk cId="351686522" sldId="316"/>
            <ac:spMk id="3" creationId="{CF00A6E1-FE9D-560B-400B-E247C58C510D}"/>
          </ac:spMkLst>
        </pc:spChg>
        <pc:spChg chg="mod">
          <ac:chgData name="Gaither Stephens" userId="29df725b-6949-4a75-987a-682eaa198516" providerId="ADAL" clId="{D8F7F434-3F81-3646-8C43-25F07A918C25}" dt="2024-03-26T16:42:57.595" v="9016" actId="20577"/>
          <ac:spMkLst>
            <pc:docMk/>
            <pc:sldMk cId="351686522" sldId="316"/>
            <ac:spMk id="4" creationId="{F4E6309F-EAF9-42E4-BCA6-5DA040B37550}"/>
          </ac:spMkLst>
        </pc:spChg>
        <pc:spChg chg="add mod">
          <ac:chgData name="Gaither Stephens" userId="29df725b-6949-4a75-987a-682eaa198516" providerId="ADAL" clId="{D8F7F434-3F81-3646-8C43-25F07A918C25}" dt="2024-04-08T16:09:05.827" v="45691" actId="207"/>
          <ac:spMkLst>
            <pc:docMk/>
            <pc:sldMk cId="351686522" sldId="316"/>
            <ac:spMk id="5" creationId="{F9E4C124-366F-3EB8-548F-ECA1AFE29066}"/>
          </ac:spMkLst>
        </pc:spChg>
        <pc:spChg chg="mod">
          <ac:chgData name="Gaither Stephens" userId="29df725b-6949-4a75-987a-682eaa198516" providerId="ADAL" clId="{D8F7F434-3F81-3646-8C43-25F07A918C25}" dt="2024-03-26T16:41:45.462" v="9000" actId="207"/>
          <ac:spMkLst>
            <pc:docMk/>
            <pc:sldMk cId="351686522" sldId="316"/>
            <ac:spMk id="7" creationId="{677D4B49-100F-A70D-B535-1C1F58F0D537}"/>
          </ac:spMkLst>
        </pc:spChg>
        <pc:spChg chg="mod">
          <ac:chgData name="Gaither Stephens" userId="29df725b-6949-4a75-987a-682eaa198516" providerId="ADAL" clId="{D8F7F434-3F81-3646-8C43-25F07A918C25}" dt="2024-03-26T16:43:01.669" v="9020" actId="20577"/>
          <ac:spMkLst>
            <pc:docMk/>
            <pc:sldMk cId="351686522" sldId="316"/>
            <ac:spMk id="8" creationId="{8E49AF30-10CC-8516-743D-677256BD429E}"/>
          </ac:spMkLst>
        </pc:spChg>
        <pc:spChg chg="mod">
          <ac:chgData name="Gaither Stephens" userId="29df725b-6949-4a75-987a-682eaa198516" providerId="ADAL" clId="{D8F7F434-3F81-3646-8C43-25F07A918C25}" dt="2024-03-26T16:42:14.954" v="9006" actId="207"/>
          <ac:spMkLst>
            <pc:docMk/>
            <pc:sldMk cId="351686522" sldId="316"/>
            <ac:spMk id="10" creationId="{8478F2C9-E1B3-D25B-4060-D8258DA6747F}"/>
          </ac:spMkLst>
        </pc:spChg>
        <pc:spChg chg="mod">
          <ac:chgData name="Gaither Stephens" userId="29df725b-6949-4a75-987a-682eaa198516" providerId="ADAL" clId="{D8F7F434-3F81-3646-8C43-25F07A918C25}" dt="2024-03-28T14:52:58.677" v="12158" actId="20577"/>
          <ac:spMkLst>
            <pc:docMk/>
            <pc:sldMk cId="351686522" sldId="316"/>
            <ac:spMk id="11" creationId="{7589B5F5-F9BC-E39E-0E7C-9DC8070533CB}"/>
          </ac:spMkLst>
        </pc:spChg>
        <pc:spChg chg="mod">
          <ac:chgData name="Gaither Stephens" userId="29df725b-6949-4a75-987a-682eaa198516" providerId="ADAL" clId="{D8F7F434-3F81-3646-8C43-25F07A918C25}" dt="2024-03-26T16:42:29.150" v="9008" actId="207"/>
          <ac:spMkLst>
            <pc:docMk/>
            <pc:sldMk cId="351686522" sldId="316"/>
            <ac:spMk id="13" creationId="{593BF0FE-F7E5-CA9B-840A-204B73FD61F5}"/>
          </ac:spMkLst>
        </pc:spChg>
        <pc:spChg chg="mod">
          <ac:chgData name="Gaither Stephens" userId="29df725b-6949-4a75-987a-682eaa198516" providerId="ADAL" clId="{D8F7F434-3F81-3646-8C43-25F07A918C25}" dt="2024-03-28T14:53:41.963" v="12167" actId="20577"/>
          <ac:spMkLst>
            <pc:docMk/>
            <pc:sldMk cId="351686522" sldId="316"/>
            <ac:spMk id="14" creationId="{7D39F90B-195D-345E-D5C2-D86126B7708E}"/>
          </ac:spMkLst>
        </pc:spChg>
        <pc:spChg chg="mod">
          <ac:chgData name="Gaither Stephens" userId="29df725b-6949-4a75-987a-682eaa198516" providerId="ADAL" clId="{D8F7F434-3F81-3646-8C43-25F07A918C25}" dt="2024-03-26T16:42:22.222" v="9007" actId="207"/>
          <ac:spMkLst>
            <pc:docMk/>
            <pc:sldMk cId="351686522" sldId="316"/>
            <ac:spMk id="16" creationId="{B16138F3-3140-6642-F245-E1099C00E1D4}"/>
          </ac:spMkLst>
        </pc:spChg>
        <pc:spChg chg="mod">
          <ac:chgData name="Gaither Stephens" userId="29df725b-6949-4a75-987a-682eaa198516" providerId="ADAL" clId="{D8F7F434-3F81-3646-8C43-25F07A918C25}" dt="2024-03-28T14:48:28.052" v="11990" actId="20577"/>
          <ac:spMkLst>
            <pc:docMk/>
            <pc:sldMk cId="351686522" sldId="316"/>
            <ac:spMk id="17" creationId="{2229DC5A-BE8F-AA2A-A6E5-A225BC74290E}"/>
          </ac:spMkLst>
        </pc:spChg>
        <pc:spChg chg="add mod">
          <ac:chgData name="Gaither Stephens" userId="29df725b-6949-4a75-987a-682eaa198516" providerId="ADAL" clId="{D8F7F434-3F81-3646-8C43-25F07A918C25}" dt="2024-04-08T16:09:01.488" v="45689" actId="207"/>
          <ac:spMkLst>
            <pc:docMk/>
            <pc:sldMk cId="351686522" sldId="316"/>
            <ac:spMk id="18" creationId="{2C6289D2-145E-8F8C-AA49-1B81806FE3B5}"/>
          </ac:spMkLst>
        </pc:spChg>
        <pc:spChg chg="add mod">
          <ac:chgData name="Gaither Stephens" userId="29df725b-6949-4a75-987a-682eaa198516" providerId="ADAL" clId="{D8F7F434-3F81-3646-8C43-25F07A918C25}" dt="2024-04-08T16:09:02.802" v="45690" actId="207"/>
          <ac:spMkLst>
            <pc:docMk/>
            <pc:sldMk cId="351686522" sldId="316"/>
            <ac:spMk id="19" creationId="{110B0799-B138-216A-81AA-98FCE19D3AF7}"/>
          </ac:spMkLst>
        </pc:spChg>
        <pc:spChg chg="add mod">
          <ac:chgData name="Gaither Stephens" userId="29df725b-6949-4a75-987a-682eaa198516" providerId="ADAL" clId="{D8F7F434-3F81-3646-8C43-25F07A918C25}" dt="2024-04-08T20:30:32.265" v="50249" actId="20577"/>
          <ac:spMkLst>
            <pc:docMk/>
            <pc:sldMk cId="351686522" sldId="316"/>
            <ac:spMk id="20" creationId="{328CBF85-90B5-04D0-EC5D-D91C063A58B2}"/>
          </ac:spMkLst>
        </pc:spChg>
        <pc:spChg chg="add mod">
          <ac:chgData name="Gaither Stephens" userId="29df725b-6949-4a75-987a-682eaa198516" providerId="ADAL" clId="{D8F7F434-3F81-3646-8C43-25F07A918C25}" dt="2024-04-08T16:09:07.743" v="45692" actId="207"/>
          <ac:spMkLst>
            <pc:docMk/>
            <pc:sldMk cId="351686522" sldId="316"/>
            <ac:spMk id="21" creationId="{ECFE310D-0B34-A437-4998-00AF434553F9}"/>
          </ac:spMkLst>
        </pc:spChg>
        <pc:spChg chg="add del mod">
          <ac:chgData name="Gaither Stephens" userId="29df725b-6949-4a75-987a-682eaa198516" providerId="ADAL" clId="{D8F7F434-3F81-3646-8C43-25F07A918C25}" dt="2024-04-02T18:37:02.568" v="31946"/>
          <ac:spMkLst>
            <pc:docMk/>
            <pc:sldMk cId="351686522" sldId="316"/>
            <ac:spMk id="22" creationId="{6A74FF73-F2E9-C4F4-2329-CC3221C4E07F}"/>
          </ac:spMkLst>
        </pc:spChg>
        <pc:spChg chg="mod">
          <ac:chgData name="Gaither Stephens" userId="29df725b-6949-4a75-987a-682eaa198516" providerId="ADAL" clId="{D8F7F434-3F81-3646-8C43-25F07A918C25}" dt="2024-04-08T16:02:01.532" v="45515" actId="1035"/>
          <ac:spMkLst>
            <pc:docMk/>
            <pc:sldMk cId="351686522" sldId="316"/>
            <ac:spMk id="435" creationId="{00000000-0000-0000-0000-000000000000}"/>
          </ac:spMkLst>
        </pc:spChg>
        <pc:spChg chg="del mod">
          <ac:chgData name="Gaither Stephens" userId="29df725b-6949-4a75-987a-682eaa198516" providerId="ADAL" clId="{D8F7F434-3F81-3646-8C43-25F07A918C25}" dt="2024-04-08T16:02:05.769" v="45516" actId="478"/>
          <ac:spMkLst>
            <pc:docMk/>
            <pc:sldMk cId="351686522" sldId="316"/>
            <ac:spMk id="436" creationId="{00000000-0000-0000-0000-000000000000}"/>
          </ac:spMkLst>
        </pc:spChg>
        <pc:spChg chg="mod">
          <ac:chgData name="Gaither Stephens" userId="29df725b-6949-4a75-987a-682eaa198516" providerId="ADAL" clId="{D8F7F434-3F81-3646-8C43-25F07A918C25}" dt="2024-04-08T16:02:01.532" v="45515" actId="1035"/>
          <ac:spMkLst>
            <pc:docMk/>
            <pc:sldMk cId="351686522" sldId="316"/>
            <ac:spMk id="437" creationId="{00000000-0000-0000-0000-000000000000}"/>
          </ac:spMkLst>
        </pc:spChg>
        <pc:spChg chg="mod">
          <ac:chgData name="Gaither Stephens" userId="29df725b-6949-4a75-987a-682eaa198516" providerId="ADAL" clId="{D8F7F434-3F81-3646-8C43-25F07A918C25}" dt="2024-04-08T16:02:01.532" v="45515" actId="1035"/>
          <ac:spMkLst>
            <pc:docMk/>
            <pc:sldMk cId="351686522" sldId="316"/>
            <ac:spMk id="438" creationId="{00000000-0000-0000-0000-000000000000}"/>
          </ac:spMkLst>
        </pc:spChg>
        <pc:spChg chg="mod">
          <ac:chgData name="Gaither Stephens" userId="29df725b-6949-4a75-987a-682eaa198516" providerId="ADAL" clId="{D8F7F434-3F81-3646-8C43-25F07A918C25}" dt="2024-03-26T16:38:43.618" v="8970" actId="208"/>
          <ac:spMkLst>
            <pc:docMk/>
            <pc:sldMk cId="351686522" sldId="316"/>
            <ac:spMk id="440" creationId="{00000000-0000-0000-0000-000000000000}"/>
          </ac:spMkLst>
        </pc:spChg>
        <pc:spChg chg="mod">
          <ac:chgData name="Gaither Stephens" userId="29df725b-6949-4a75-987a-682eaa198516" providerId="ADAL" clId="{D8F7F434-3F81-3646-8C43-25F07A918C25}" dt="2024-03-26T16:39:06.898" v="8973" actId="1037"/>
          <ac:spMkLst>
            <pc:docMk/>
            <pc:sldMk cId="351686522" sldId="316"/>
            <ac:spMk id="441" creationId="{00000000-0000-0000-0000-000000000000}"/>
          </ac:spMkLst>
        </pc:spChg>
        <pc:spChg chg="mod">
          <ac:chgData name="Gaither Stephens" userId="29df725b-6949-4a75-987a-682eaa198516" providerId="ADAL" clId="{D8F7F434-3F81-3646-8C43-25F07A918C25}" dt="2024-04-08T16:09:00.137" v="45688" actId="207"/>
          <ac:spMkLst>
            <pc:docMk/>
            <pc:sldMk cId="351686522" sldId="316"/>
            <ac:spMk id="457" creationId="{00000000-0000-0000-0000-000000000000}"/>
          </ac:spMkLst>
        </pc:spChg>
        <pc:spChg chg="del mod">
          <ac:chgData name="Gaither Stephens" userId="29df725b-6949-4a75-987a-682eaa198516" providerId="ADAL" clId="{D8F7F434-3F81-3646-8C43-25F07A918C25}" dt="2024-03-26T16:41:02.018" v="8987" actId="478"/>
          <ac:spMkLst>
            <pc:docMk/>
            <pc:sldMk cId="351686522" sldId="316"/>
            <ac:spMk id="458" creationId="{00000000-0000-0000-0000-000000000000}"/>
          </ac:spMkLst>
        </pc:spChg>
        <pc:spChg chg="del">
          <ac:chgData name="Gaither Stephens" userId="29df725b-6949-4a75-987a-682eaa198516" providerId="ADAL" clId="{D8F7F434-3F81-3646-8C43-25F07A918C25}" dt="2024-03-26T16:41:03.186" v="8988" actId="478"/>
          <ac:spMkLst>
            <pc:docMk/>
            <pc:sldMk cId="351686522" sldId="316"/>
            <ac:spMk id="459" creationId="{00000000-0000-0000-0000-000000000000}"/>
          </ac:spMkLst>
        </pc:spChg>
        <pc:spChg chg="del mod">
          <ac:chgData name="Gaither Stephens" userId="29df725b-6949-4a75-987a-682eaa198516" providerId="ADAL" clId="{D8F7F434-3F81-3646-8C43-25F07A918C25}" dt="2024-03-26T16:40:47.995" v="8983" actId="478"/>
          <ac:spMkLst>
            <pc:docMk/>
            <pc:sldMk cId="351686522" sldId="316"/>
            <ac:spMk id="460" creationId="{00000000-0000-0000-0000-000000000000}"/>
          </ac:spMkLst>
        </pc:spChg>
        <pc:spChg chg="del">
          <ac:chgData name="Gaither Stephens" userId="29df725b-6949-4a75-987a-682eaa198516" providerId="ADAL" clId="{D8F7F434-3F81-3646-8C43-25F07A918C25}" dt="2024-03-26T16:41:04.436" v="8989" actId="478"/>
          <ac:spMkLst>
            <pc:docMk/>
            <pc:sldMk cId="351686522" sldId="316"/>
            <ac:spMk id="461" creationId="{00000000-0000-0000-0000-000000000000}"/>
          </ac:spMkLst>
        </pc:spChg>
        <pc:spChg chg="del mod">
          <ac:chgData name="Gaither Stephens" userId="29df725b-6949-4a75-987a-682eaa198516" providerId="ADAL" clId="{D8F7F434-3F81-3646-8C43-25F07A918C25}" dt="2024-03-26T16:41:06.738" v="8991" actId="478"/>
          <ac:spMkLst>
            <pc:docMk/>
            <pc:sldMk cId="351686522" sldId="316"/>
            <ac:spMk id="462" creationId="{00000000-0000-0000-0000-000000000000}"/>
          </ac:spMkLst>
        </pc:spChg>
        <pc:grpChg chg="add mod">
          <ac:chgData name="Gaither Stephens" userId="29df725b-6949-4a75-987a-682eaa198516" providerId="ADAL" clId="{D8F7F434-3F81-3646-8C43-25F07A918C25}" dt="2024-04-08T16:02:01.532" v="45515" actId="1035"/>
          <ac:grpSpMkLst>
            <pc:docMk/>
            <pc:sldMk cId="351686522" sldId="316"/>
            <ac:grpSpMk id="2" creationId="{07A6C62A-C1B7-3332-66AD-029FF75196BD}"/>
          </ac:grpSpMkLst>
        </pc:grpChg>
        <pc:grpChg chg="add mod">
          <ac:chgData name="Gaither Stephens" userId="29df725b-6949-4a75-987a-682eaa198516" providerId="ADAL" clId="{D8F7F434-3F81-3646-8C43-25F07A918C25}" dt="2024-04-08T16:02:01.532" v="45515" actId="1035"/>
          <ac:grpSpMkLst>
            <pc:docMk/>
            <pc:sldMk cId="351686522" sldId="316"/>
            <ac:grpSpMk id="6" creationId="{8E8EA445-FDD6-FBAA-2A0F-84DBF8CF812F}"/>
          </ac:grpSpMkLst>
        </pc:grpChg>
        <pc:grpChg chg="add mod">
          <ac:chgData name="Gaither Stephens" userId="29df725b-6949-4a75-987a-682eaa198516" providerId="ADAL" clId="{D8F7F434-3F81-3646-8C43-25F07A918C25}" dt="2024-04-08T16:02:01.532" v="45515" actId="1035"/>
          <ac:grpSpMkLst>
            <pc:docMk/>
            <pc:sldMk cId="351686522" sldId="316"/>
            <ac:grpSpMk id="9" creationId="{08FE841E-5942-915A-D8EC-5B6608415F0B}"/>
          </ac:grpSpMkLst>
        </pc:grpChg>
        <pc:grpChg chg="add mod">
          <ac:chgData name="Gaither Stephens" userId="29df725b-6949-4a75-987a-682eaa198516" providerId="ADAL" clId="{D8F7F434-3F81-3646-8C43-25F07A918C25}" dt="2024-04-08T16:02:01.532" v="45515" actId="1035"/>
          <ac:grpSpMkLst>
            <pc:docMk/>
            <pc:sldMk cId="351686522" sldId="316"/>
            <ac:grpSpMk id="12" creationId="{45195A62-1065-6485-F552-F33083F7EFCB}"/>
          </ac:grpSpMkLst>
        </pc:grpChg>
        <pc:grpChg chg="add mod">
          <ac:chgData name="Gaither Stephens" userId="29df725b-6949-4a75-987a-682eaa198516" providerId="ADAL" clId="{D8F7F434-3F81-3646-8C43-25F07A918C25}" dt="2024-04-08T16:02:01.532" v="45515" actId="1035"/>
          <ac:grpSpMkLst>
            <pc:docMk/>
            <pc:sldMk cId="351686522" sldId="316"/>
            <ac:grpSpMk id="15" creationId="{649B50AB-A92A-34AE-9764-DE4F1EC23B8B}"/>
          </ac:grpSpMkLst>
        </pc:grpChg>
        <pc:grpChg chg="mod">
          <ac:chgData name="Gaither Stephens" userId="29df725b-6949-4a75-987a-682eaa198516" providerId="ADAL" clId="{D8F7F434-3F81-3646-8C43-25F07A918C25}" dt="2024-04-08T16:02:01.532" v="45515" actId="1035"/>
          <ac:grpSpMkLst>
            <pc:docMk/>
            <pc:sldMk cId="351686522" sldId="316"/>
            <ac:grpSpMk id="439" creationId="{00000000-0000-0000-0000-000000000000}"/>
          </ac:grpSpMkLst>
        </pc:grpChg>
        <pc:grpChg chg="del mod">
          <ac:chgData name="Gaither Stephens" userId="29df725b-6949-4a75-987a-682eaa198516" providerId="ADAL" clId="{D8F7F434-3F81-3646-8C43-25F07A918C25}" dt="2024-03-26T16:42:35.400" v="9011" actId="478"/>
          <ac:grpSpMkLst>
            <pc:docMk/>
            <pc:sldMk cId="351686522" sldId="316"/>
            <ac:grpSpMk id="442" creationId="{00000000-0000-0000-0000-000000000000}"/>
          </ac:grpSpMkLst>
        </pc:grpChg>
        <pc:grpChg chg="del mod">
          <ac:chgData name="Gaither Stephens" userId="29df725b-6949-4a75-987a-682eaa198516" providerId="ADAL" clId="{D8F7F434-3F81-3646-8C43-25F07A918C25}" dt="2024-03-26T16:42:36.388" v="9012" actId="478"/>
          <ac:grpSpMkLst>
            <pc:docMk/>
            <pc:sldMk cId="351686522" sldId="316"/>
            <ac:grpSpMk id="445" creationId="{00000000-0000-0000-0000-000000000000}"/>
          </ac:grpSpMkLst>
        </pc:grpChg>
        <pc:grpChg chg="del mod">
          <ac:chgData name="Gaither Stephens" userId="29df725b-6949-4a75-987a-682eaa198516" providerId="ADAL" clId="{D8F7F434-3F81-3646-8C43-25F07A918C25}" dt="2024-03-26T16:42:32.994" v="9009" actId="478"/>
          <ac:grpSpMkLst>
            <pc:docMk/>
            <pc:sldMk cId="351686522" sldId="316"/>
            <ac:grpSpMk id="448" creationId="{00000000-0000-0000-0000-000000000000}"/>
          </ac:grpSpMkLst>
        </pc:grpChg>
        <pc:grpChg chg="del mod">
          <ac:chgData name="Gaither Stephens" userId="29df725b-6949-4a75-987a-682eaa198516" providerId="ADAL" clId="{D8F7F434-3F81-3646-8C43-25F07A918C25}" dt="2024-03-26T16:42:34.331" v="9010" actId="478"/>
          <ac:grpSpMkLst>
            <pc:docMk/>
            <pc:sldMk cId="351686522" sldId="316"/>
            <ac:grpSpMk id="451" creationId="{00000000-0000-0000-0000-000000000000}"/>
          </ac:grpSpMkLst>
        </pc:grpChg>
        <pc:grpChg chg="del">
          <ac:chgData name="Gaither Stephens" userId="29df725b-6949-4a75-987a-682eaa198516" providerId="ADAL" clId="{D8F7F434-3F81-3646-8C43-25F07A918C25}" dt="2024-03-26T16:38:56.779" v="8972" actId="478"/>
          <ac:grpSpMkLst>
            <pc:docMk/>
            <pc:sldMk cId="351686522" sldId="316"/>
            <ac:grpSpMk id="454" creationId="{00000000-0000-0000-0000-000000000000}"/>
          </ac:grpSpMkLst>
        </pc:grpChg>
      </pc:sldChg>
      <pc:sldChg chg="addSp delSp modSp add mod ord modTransition setBg modAnim modNotesTx">
        <pc:chgData name="Gaither Stephens" userId="29df725b-6949-4a75-987a-682eaa198516" providerId="ADAL" clId="{D8F7F434-3F81-3646-8C43-25F07A918C25}" dt="2024-04-08T16:08:56.456" v="45687" actId="207"/>
        <pc:sldMkLst>
          <pc:docMk/>
          <pc:sldMk cId="1063159989" sldId="317"/>
        </pc:sldMkLst>
        <pc:spChg chg="mod">
          <ac:chgData name="Gaither Stephens" userId="29df725b-6949-4a75-987a-682eaa198516" providerId="ADAL" clId="{D8F7F434-3F81-3646-8C43-25F07A918C25}" dt="2024-04-08T16:08:54.127" v="45686" actId="207"/>
          <ac:spMkLst>
            <pc:docMk/>
            <pc:sldMk cId="1063159989" sldId="317"/>
            <ac:spMk id="81" creationId="{00000000-0000-0000-0000-000000000000}"/>
          </ac:spMkLst>
        </pc:spChg>
        <pc:spChg chg="mod">
          <ac:chgData name="Gaither Stephens" userId="29df725b-6949-4a75-987a-682eaa198516" providerId="ADAL" clId="{D8F7F434-3F81-3646-8C43-25F07A918C25}" dt="2024-04-08T16:08:56.456" v="45687" actId="207"/>
          <ac:spMkLst>
            <pc:docMk/>
            <pc:sldMk cId="1063159989" sldId="317"/>
            <ac:spMk id="82" creationId="{00000000-0000-0000-0000-000000000000}"/>
          </ac:spMkLst>
        </pc:spChg>
        <pc:spChg chg="mod">
          <ac:chgData name="Gaither Stephens" userId="29df725b-6949-4a75-987a-682eaa198516" providerId="ADAL" clId="{D8F7F434-3F81-3646-8C43-25F07A918C25}" dt="2024-04-08T15:59:46.063" v="45435" actId="1037"/>
          <ac:spMkLst>
            <pc:docMk/>
            <pc:sldMk cId="1063159989" sldId="317"/>
            <ac:spMk id="83" creationId="{00000000-0000-0000-0000-000000000000}"/>
          </ac:spMkLst>
        </pc:spChg>
        <pc:picChg chg="del">
          <ac:chgData name="Gaither Stephens" userId="29df725b-6949-4a75-987a-682eaa198516" providerId="ADAL" clId="{D8F7F434-3F81-3646-8C43-25F07A918C25}" dt="2024-03-28T16:54:01.984" v="15214" actId="478"/>
          <ac:picMkLst>
            <pc:docMk/>
            <pc:sldMk cId="1063159989" sldId="317"/>
            <ac:picMk id="2" creationId="{370414C3-5684-DB51-95D2-17D52B93BA7D}"/>
          </ac:picMkLst>
        </pc:picChg>
        <pc:picChg chg="add mod">
          <ac:chgData name="Gaither Stephens" userId="29df725b-6949-4a75-987a-682eaa198516" providerId="ADAL" clId="{D8F7F434-3F81-3646-8C43-25F07A918C25}" dt="2024-04-08T15:59:46.063" v="45435" actId="1037"/>
          <ac:picMkLst>
            <pc:docMk/>
            <pc:sldMk cId="1063159989" sldId="317"/>
            <ac:picMk id="3" creationId="{98191E9F-F1C0-8775-8D8D-8B464EAAD00B}"/>
          </ac:picMkLst>
        </pc:picChg>
        <pc:picChg chg="mod">
          <ac:chgData name="Gaither Stephens" userId="29df725b-6949-4a75-987a-682eaa198516" providerId="ADAL" clId="{D8F7F434-3F81-3646-8C43-25F07A918C25}" dt="2024-04-08T15:59:46.063" v="45435" actId="1037"/>
          <ac:picMkLst>
            <pc:docMk/>
            <pc:sldMk cId="1063159989" sldId="317"/>
            <ac:picMk id="79" creationId="{00000000-0000-0000-0000-000000000000}"/>
          </ac:picMkLst>
        </pc:picChg>
      </pc:sldChg>
      <pc:sldChg chg="addSp modSp new del mod setBg">
        <pc:chgData name="Gaither Stephens" userId="29df725b-6949-4a75-987a-682eaa198516" providerId="ADAL" clId="{D8F7F434-3F81-3646-8C43-25F07A918C25}" dt="2024-04-02T18:33:12.229" v="31916" actId="2696"/>
        <pc:sldMkLst>
          <pc:docMk/>
          <pc:sldMk cId="199795801" sldId="318"/>
        </pc:sldMkLst>
        <pc:spChg chg="add mod">
          <ac:chgData name="Gaither Stephens" userId="29df725b-6949-4a75-987a-682eaa198516" providerId="ADAL" clId="{D8F7F434-3F81-3646-8C43-25F07A918C25}" dt="2024-03-26T17:10:58.993" v="9955" actId="20577"/>
          <ac:spMkLst>
            <pc:docMk/>
            <pc:sldMk cId="199795801" sldId="318"/>
            <ac:spMk id="3" creationId="{228063B1-963F-4FDF-A68E-35AE64F39D25}"/>
          </ac:spMkLst>
        </pc:spChg>
      </pc:sldChg>
      <pc:sldChg chg="addSp delSp modSp add mod setBg delAnim modAnim modNotes modNotesTx">
        <pc:chgData name="Gaither Stephens" userId="29df725b-6949-4a75-987a-682eaa198516" providerId="ADAL" clId="{D8F7F434-3F81-3646-8C43-25F07A918C25}" dt="2024-04-08T19:45:43.384" v="48687" actId="20577"/>
        <pc:sldMkLst>
          <pc:docMk/>
          <pc:sldMk cId="2250815992" sldId="319"/>
        </pc:sldMkLst>
        <pc:spChg chg="add del mod">
          <ac:chgData name="Gaither Stephens" userId="29df725b-6949-4a75-987a-682eaa198516" providerId="ADAL" clId="{D8F7F434-3F81-3646-8C43-25F07A918C25}" dt="2024-03-26T17:26:27.821" v="10009" actId="478"/>
          <ac:spMkLst>
            <pc:docMk/>
            <pc:sldMk cId="2250815992" sldId="319"/>
            <ac:spMk id="5" creationId="{E3942A55-B8DA-3977-891C-E739CB7DDC07}"/>
          </ac:spMkLst>
        </pc:spChg>
        <pc:spChg chg="add mod">
          <ac:chgData name="Gaither Stephens" userId="29df725b-6949-4a75-987a-682eaa198516" providerId="ADAL" clId="{D8F7F434-3F81-3646-8C43-25F07A918C25}" dt="2024-03-26T17:45:40.321" v="10496" actId="1076"/>
          <ac:spMkLst>
            <pc:docMk/>
            <pc:sldMk cId="2250815992" sldId="319"/>
            <ac:spMk id="18" creationId="{FFF049CE-7110-16D2-0A84-F53DFF598A7E}"/>
          </ac:spMkLst>
        </pc:spChg>
        <pc:spChg chg="add mod">
          <ac:chgData name="Gaither Stephens" userId="29df725b-6949-4a75-987a-682eaa198516" providerId="ADAL" clId="{D8F7F434-3F81-3646-8C43-25F07A918C25}" dt="2024-03-27T19:08:02.861" v="11493" actId="1076"/>
          <ac:spMkLst>
            <pc:docMk/>
            <pc:sldMk cId="2250815992" sldId="319"/>
            <ac:spMk id="19" creationId="{ACDD47D1-259D-FE23-5EF2-6C910CBF7C39}"/>
          </ac:spMkLst>
        </pc:spChg>
        <pc:spChg chg="add mod">
          <ac:chgData name="Gaither Stephens" userId="29df725b-6949-4a75-987a-682eaa198516" providerId="ADAL" clId="{D8F7F434-3F81-3646-8C43-25F07A918C25}" dt="2024-03-26T17:45:40.321" v="10496" actId="1076"/>
          <ac:spMkLst>
            <pc:docMk/>
            <pc:sldMk cId="2250815992" sldId="319"/>
            <ac:spMk id="20" creationId="{31DC2E1C-A74D-B671-0874-E1A3CA36AFC3}"/>
          </ac:spMkLst>
        </pc:spChg>
        <pc:spChg chg="add mod">
          <ac:chgData name="Gaither Stephens" userId="29df725b-6949-4a75-987a-682eaa198516" providerId="ADAL" clId="{D8F7F434-3F81-3646-8C43-25F07A918C25}" dt="2024-03-27T19:07:43.794" v="11489" actId="1076"/>
          <ac:spMkLst>
            <pc:docMk/>
            <pc:sldMk cId="2250815992" sldId="319"/>
            <ac:spMk id="21" creationId="{193FDA9D-7366-F2C8-CD68-E6C9A8B5A36F}"/>
          </ac:spMkLst>
        </pc:spChg>
        <pc:spChg chg="add mod">
          <ac:chgData name="Gaither Stephens" userId="29df725b-6949-4a75-987a-682eaa198516" providerId="ADAL" clId="{D8F7F434-3F81-3646-8C43-25F07A918C25}" dt="2024-03-26T17:40:03.467" v="10252" actId="1036"/>
          <ac:spMkLst>
            <pc:docMk/>
            <pc:sldMk cId="2250815992" sldId="319"/>
            <ac:spMk id="27" creationId="{2757716A-5DB7-5597-8081-4B3009F548A0}"/>
          </ac:spMkLst>
        </pc:spChg>
        <pc:spChg chg="add del mod">
          <ac:chgData name="Gaither Stephens" userId="29df725b-6949-4a75-987a-682eaa198516" providerId="ADAL" clId="{D8F7F434-3F81-3646-8C43-25F07A918C25}" dt="2024-03-26T17:34:37.765" v="10147" actId="478"/>
          <ac:spMkLst>
            <pc:docMk/>
            <pc:sldMk cId="2250815992" sldId="319"/>
            <ac:spMk id="28" creationId="{255ACEB4-3FF9-DC0A-FC7E-F22074F2A16C}"/>
          </ac:spMkLst>
        </pc:spChg>
        <pc:spChg chg="add mod">
          <ac:chgData name="Gaither Stephens" userId="29df725b-6949-4a75-987a-682eaa198516" providerId="ADAL" clId="{D8F7F434-3F81-3646-8C43-25F07A918C25}" dt="2024-03-26T17:37:51.188" v="10227" actId="1076"/>
          <ac:spMkLst>
            <pc:docMk/>
            <pc:sldMk cId="2250815992" sldId="319"/>
            <ac:spMk id="29" creationId="{565B4ECF-BD20-9507-25DF-456E4373A3B0}"/>
          </ac:spMkLst>
        </pc:spChg>
        <pc:spChg chg="add mod">
          <ac:chgData name="Gaither Stephens" userId="29df725b-6949-4a75-987a-682eaa198516" providerId="ADAL" clId="{D8F7F434-3F81-3646-8C43-25F07A918C25}" dt="2024-03-26T17:35:19.770" v="10169"/>
          <ac:spMkLst>
            <pc:docMk/>
            <pc:sldMk cId="2250815992" sldId="319"/>
            <ac:spMk id="30" creationId="{CF6C93AE-FF32-FD72-77D7-D6346D8EDA43}"/>
          </ac:spMkLst>
        </pc:spChg>
        <pc:spChg chg="add mod">
          <ac:chgData name="Gaither Stephens" userId="29df725b-6949-4a75-987a-682eaa198516" providerId="ADAL" clId="{D8F7F434-3F81-3646-8C43-25F07A918C25}" dt="2024-03-26T17:35:23.280" v="10170"/>
          <ac:spMkLst>
            <pc:docMk/>
            <pc:sldMk cId="2250815992" sldId="319"/>
            <ac:spMk id="31" creationId="{5344BE93-5387-CBFA-0834-9C64210B22AC}"/>
          </ac:spMkLst>
        </pc:spChg>
        <pc:spChg chg="add mod">
          <ac:chgData name="Gaither Stephens" userId="29df725b-6949-4a75-987a-682eaa198516" providerId="ADAL" clId="{D8F7F434-3F81-3646-8C43-25F07A918C25}" dt="2024-03-26T17:38:04.869" v="10230" actId="1076"/>
          <ac:spMkLst>
            <pc:docMk/>
            <pc:sldMk cId="2250815992" sldId="319"/>
            <ac:spMk id="32" creationId="{1F491E15-EAA1-C90F-CA0E-1EED9BB08FEF}"/>
          </ac:spMkLst>
        </pc:spChg>
        <pc:spChg chg="add mod">
          <ac:chgData name="Gaither Stephens" userId="29df725b-6949-4a75-987a-682eaa198516" providerId="ADAL" clId="{D8F7F434-3F81-3646-8C43-25F07A918C25}" dt="2024-03-26T17:39:11.177" v="10241" actId="1036"/>
          <ac:spMkLst>
            <pc:docMk/>
            <pc:sldMk cId="2250815992" sldId="319"/>
            <ac:spMk id="33" creationId="{A4FD29A5-6EB0-2814-0712-5A97DDBC58AB}"/>
          </ac:spMkLst>
        </pc:spChg>
        <pc:spChg chg="add mod">
          <ac:chgData name="Gaither Stephens" userId="29df725b-6949-4a75-987a-682eaa198516" providerId="ADAL" clId="{D8F7F434-3F81-3646-8C43-25F07A918C25}" dt="2024-03-26T17:39:13.876" v="10243" actId="1036"/>
          <ac:spMkLst>
            <pc:docMk/>
            <pc:sldMk cId="2250815992" sldId="319"/>
            <ac:spMk id="34" creationId="{33131087-E48F-6690-06D4-BA32939B695F}"/>
          </ac:spMkLst>
        </pc:spChg>
        <pc:spChg chg="add del mod">
          <ac:chgData name="Gaither Stephens" userId="29df725b-6949-4a75-987a-682eaa198516" providerId="ADAL" clId="{D8F7F434-3F81-3646-8C43-25F07A918C25}" dt="2024-03-26T17:41:31.198" v="10330" actId="478"/>
          <ac:spMkLst>
            <pc:docMk/>
            <pc:sldMk cId="2250815992" sldId="319"/>
            <ac:spMk id="40" creationId="{E39B6E44-858B-D1AC-588D-4017ADD31B1B}"/>
          </ac:spMkLst>
        </pc:spChg>
        <pc:spChg chg="add mod">
          <ac:chgData name="Gaither Stephens" userId="29df725b-6949-4a75-987a-682eaa198516" providerId="ADAL" clId="{D8F7F434-3F81-3646-8C43-25F07A918C25}" dt="2024-04-08T16:13:13.969" v="45760" actId="207"/>
          <ac:spMkLst>
            <pc:docMk/>
            <pc:sldMk cId="2250815992" sldId="319"/>
            <ac:spMk id="41" creationId="{782ADD2C-F9D7-76B8-01F8-F776445347BC}"/>
          </ac:spMkLst>
        </pc:spChg>
        <pc:spChg chg="add mod">
          <ac:chgData name="Gaither Stephens" userId="29df725b-6949-4a75-987a-682eaa198516" providerId="ADAL" clId="{D8F7F434-3F81-3646-8C43-25F07A918C25}" dt="2024-03-26T17:45:40.321" v="10496" actId="1076"/>
          <ac:spMkLst>
            <pc:docMk/>
            <pc:sldMk cId="2250815992" sldId="319"/>
            <ac:spMk id="42" creationId="{8873BF8B-2322-D665-375C-C96A0E159A1F}"/>
          </ac:spMkLst>
        </pc:spChg>
        <pc:spChg chg="add mod">
          <ac:chgData name="Gaither Stephens" userId="29df725b-6949-4a75-987a-682eaa198516" providerId="ADAL" clId="{D8F7F434-3F81-3646-8C43-25F07A918C25}" dt="2024-03-26T17:45:40.321" v="10496" actId="1076"/>
          <ac:spMkLst>
            <pc:docMk/>
            <pc:sldMk cId="2250815992" sldId="319"/>
            <ac:spMk id="43" creationId="{E583DF1B-7251-31E8-150D-6EE35BE067F7}"/>
          </ac:spMkLst>
        </pc:spChg>
        <pc:spChg chg="add mod">
          <ac:chgData name="Gaither Stephens" userId="29df725b-6949-4a75-987a-682eaa198516" providerId="ADAL" clId="{D8F7F434-3F81-3646-8C43-25F07A918C25}" dt="2024-03-26T17:45:40.321" v="10496" actId="1076"/>
          <ac:spMkLst>
            <pc:docMk/>
            <pc:sldMk cId="2250815992" sldId="319"/>
            <ac:spMk id="44" creationId="{4D4D8B25-9B2D-CFE7-171C-E8B1D312ED57}"/>
          </ac:spMkLst>
        </pc:spChg>
        <pc:spChg chg="add mod">
          <ac:chgData name="Gaither Stephens" userId="29df725b-6949-4a75-987a-682eaa198516" providerId="ADAL" clId="{D8F7F434-3F81-3646-8C43-25F07A918C25}" dt="2024-03-26T17:45:40.321" v="10496" actId="1076"/>
          <ac:spMkLst>
            <pc:docMk/>
            <pc:sldMk cId="2250815992" sldId="319"/>
            <ac:spMk id="45" creationId="{49947271-464C-18D9-1395-6D61DB24C4A8}"/>
          </ac:spMkLst>
        </pc:spChg>
        <pc:spChg chg="add mod">
          <ac:chgData name="Gaither Stephens" userId="29df725b-6949-4a75-987a-682eaa198516" providerId="ADAL" clId="{D8F7F434-3F81-3646-8C43-25F07A918C25}" dt="2024-03-26T17:45:40.321" v="10496" actId="1076"/>
          <ac:spMkLst>
            <pc:docMk/>
            <pc:sldMk cId="2250815992" sldId="319"/>
            <ac:spMk id="46" creationId="{535D468F-9B6F-598F-81DE-77F0FFE9FBEC}"/>
          </ac:spMkLst>
        </pc:spChg>
        <pc:spChg chg="add mod">
          <ac:chgData name="Gaither Stephens" userId="29df725b-6949-4a75-987a-682eaa198516" providerId="ADAL" clId="{D8F7F434-3F81-3646-8C43-25F07A918C25}" dt="2024-03-26T17:45:40.321" v="10496" actId="1076"/>
          <ac:spMkLst>
            <pc:docMk/>
            <pc:sldMk cId="2250815992" sldId="319"/>
            <ac:spMk id="47" creationId="{372C8849-C183-C37D-7561-8AF986107BAC}"/>
          </ac:spMkLst>
        </pc:spChg>
        <pc:spChg chg="del">
          <ac:chgData name="Gaither Stephens" userId="29df725b-6949-4a75-987a-682eaa198516" providerId="ADAL" clId="{D8F7F434-3F81-3646-8C43-25F07A918C25}" dt="2024-03-26T17:20:13.293" v="9988" actId="478"/>
          <ac:spMkLst>
            <pc:docMk/>
            <pc:sldMk cId="2250815992" sldId="319"/>
            <ac:spMk id="159" creationId="{00000000-0000-0000-0000-000000000000}"/>
          </ac:spMkLst>
        </pc:spChg>
        <pc:spChg chg="del">
          <ac:chgData name="Gaither Stephens" userId="29df725b-6949-4a75-987a-682eaa198516" providerId="ADAL" clId="{D8F7F434-3F81-3646-8C43-25F07A918C25}" dt="2024-04-08T18:56:21.052" v="47065" actId="478"/>
          <ac:spMkLst>
            <pc:docMk/>
            <pc:sldMk cId="2250815992" sldId="319"/>
            <ac:spMk id="160" creationId="{00000000-0000-0000-0000-000000000000}"/>
          </ac:spMkLst>
        </pc:spChg>
        <pc:grpChg chg="add mod">
          <ac:chgData name="Gaither Stephens" userId="29df725b-6949-4a75-987a-682eaa198516" providerId="ADAL" clId="{D8F7F434-3F81-3646-8C43-25F07A918C25}" dt="2024-03-26T17:45:40.321" v="10496" actId="1076"/>
          <ac:grpSpMkLst>
            <pc:docMk/>
            <pc:sldMk cId="2250815992" sldId="319"/>
            <ac:grpSpMk id="35" creationId="{0F314538-864B-A5D6-024B-48227ACC51CE}"/>
          </ac:grpSpMkLst>
        </pc:grpChg>
        <pc:grpChg chg="add mod">
          <ac:chgData name="Gaither Stephens" userId="29df725b-6949-4a75-987a-682eaa198516" providerId="ADAL" clId="{D8F7F434-3F81-3646-8C43-25F07A918C25}" dt="2024-03-26T17:45:40.321" v="10496" actId="1076"/>
          <ac:grpSpMkLst>
            <pc:docMk/>
            <pc:sldMk cId="2250815992" sldId="319"/>
            <ac:grpSpMk id="36" creationId="{8FB05A03-C19D-6A6A-E1D5-05F6684354B5}"/>
          </ac:grpSpMkLst>
        </pc:grpChg>
        <pc:grpChg chg="add mod">
          <ac:chgData name="Gaither Stephens" userId="29df725b-6949-4a75-987a-682eaa198516" providerId="ADAL" clId="{D8F7F434-3F81-3646-8C43-25F07A918C25}" dt="2024-03-26T17:45:40.321" v="10496" actId="1076"/>
          <ac:grpSpMkLst>
            <pc:docMk/>
            <pc:sldMk cId="2250815992" sldId="319"/>
            <ac:grpSpMk id="37" creationId="{18C1F81A-2C70-9D8B-F752-9C2C0EB9A6E3}"/>
          </ac:grpSpMkLst>
        </pc:grpChg>
        <pc:grpChg chg="add mod">
          <ac:chgData name="Gaither Stephens" userId="29df725b-6949-4a75-987a-682eaa198516" providerId="ADAL" clId="{D8F7F434-3F81-3646-8C43-25F07A918C25}" dt="2024-03-26T17:45:40.321" v="10496" actId="1076"/>
          <ac:grpSpMkLst>
            <pc:docMk/>
            <pc:sldMk cId="2250815992" sldId="319"/>
            <ac:grpSpMk id="38" creationId="{30FE6D45-45C3-2AEF-8B1A-F7DAF6CB2068}"/>
          </ac:grpSpMkLst>
        </pc:grpChg>
        <pc:grpChg chg="add mod">
          <ac:chgData name="Gaither Stephens" userId="29df725b-6949-4a75-987a-682eaa198516" providerId="ADAL" clId="{D8F7F434-3F81-3646-8C43-25F07A918C25}" dt="2024-03-26T17:45:40.321" v="10496" actId="1076"/>
          <ac:grpSpMkLst>
            <pc:docMk/>
            <pc:sldMk cId="2250815992" sldId="319"/>
            <ac:grpSpMk id="39" creationId="{26C4E8D5-0B46-3DB3-CD0C-7F24B904D963}"/>
          </ac:grpSpMkLst>
        </pc:grpChg>
        <pc:picChg chg="add mod">
          <ac:chgData name="Gaither Stephens" userId="29df725b-6949-4a75-987a-682eaa198516" providerId="ADAL" clId="{D8F7F434-3F81-3646-8C43-25F07A918C25}" dt="2024-03-26T17:38:16.748" v="10232" actId="1076"/>
          <ac:picMkLst>
            <pc:docMk/>
            <pc:sldMk cId="2250815992" sldId="319"/>
            <ac:picMk id="3" creationId="{374A327C-BDD6-517A-FED8-4770EEF1D570}"/>
          </ac:picMkLst>
        </pc:picChg>
        <pc:picChg chg="add mod">
          <ac:chgData name="Gaither Stephens" userId="29df725b-6949-4a75-987a-682eaa198516" providerId="ADAL" clId="{D8F7F434-3F81-3646-8C43-25F07A918C25}" dt="2024-03-26T17:39:51.924" v="10250" actId="1076"/>
          <ac:picMkLst>
            <pc:docMk/>
            <pc:sldMk cId="2250815992" sldId="319"/>
            <ac:picMk id="7" creationId="{D8708F87-78E0-647C-A620-3CDF943FC012}"/>
          </ac:picMkLst>
        </pc:picChg>
        <pc:picChg chg="add mod">
          <ac:chgData name="Gaither Stephens" userId="29df725b-6949-4a75-987a-682eaa198516" providerId="ADAL" clId="{D8F7F434-3F81-3646-8C43-25F07A918C25}" dt="2024-03-26T17:34:31.645" v="10145" actId="1076"/>
          <ac:picMkLst>
            <pc:docMk/>
            <pc:sldMk cId="2250815992" sldId="319"/>
            <ac:picMk id="9" creationId="{1CE27E12-349D-BAA7-0FBE-F787836146EF}"/>
          </ac:picMkLst>
        </pc:picChg>
        <pc:picChg chg="add mod">
          <ac:chgData name="Gaither Stephens" userId="29df725b-6949-4a75-987a-682eaa198516" providerId="ADAL" clId="{D8F7F434-3F81-3646-8C43-25F07A918C25}" dt="2024-03-26T17:38:46.527" v="10236" actId="1076"/>
          <ac:picMkLst>
            <pc:docMk/>
            <pc:sldMk cId="2250815992" sldId="319"/>
            <ac:picMk id="11" creationId="{ACCB2081-83C2-27B9-8277-C50CE949BE46}"/>
          </ac:picMkLst>
        </pc:picChg>
        <pc:picChg chg="add mod">
          <ac:chgData name="Gaither Stephens" userId="29df725b-6949-4a75-987a-682eaa198516" providerId="ADAL" clId="{D8F7F434-3F81-3646-8C43-25F07A918C25}" dt="2024-03-26T17:38:59.926" v="10238" actId="1076"/>
          <ac:picMkLst>
            <pc:docMk/>
            <pc:sldMk cId="2250815992" sldId="319"/>
            <ac:picMk id="13" creationId="{28CC1FA6-66A9-D5C2-CEE3-CCC0159DE11B}"/>
          </ac:picMkLst>
        </pc:picChg>
        <pc:picChg chg="add mod">
          <ac:chgData name="Gaither Stephens" userId="29df725b-6949-4a75-987a-682eaa198516" providerId="ADAL" clId="{D8F7F434-3F81-3646-8C43-25F07A918C25}" dt="2024-03-26T17:45:40.321" v="10496" actId="1076"/>
          <ac:picMkLst>
            <pc:docMk/>
            <pc:sldMk cId="2250815992" sldId="319"/>
            <ac:picMk id="15" creationId="{1C0DED80-9CB8-4377-7837-5FAE5229044C}"/>
          </ac:picMkLst>
        </pc:picChg>
        <pc:picChg chg="add mod">
          <ac:chgData name="Gaither Stephens" userId="29df725b-6949-4a75-987a-682eaa198516" providerId="ADAL" clId="{D8F7F434-3F81-3646-8C43-25F07A918C25}" dt="2024-03-26T17:45:40.321" v="10496" actId="1076"/>
          <ac:picMkLst>
            <pc:docMk/>
            <pc:sldMk cId="2250815992" sldId="319"/>
            <ac:picMk id="17" creationId="{5446BA3D-504B-701D-B711-C866EB5DD9C0}"/>
          </ac:picMkLst>
        </pc:picChg>
        <pc:picChg chg="add mod">
          <ac:chgData name="Gaither Stephens" userId="29df725b-6949-4a75-987a-682eaa198516" providerId="ADAL" clId="{D8F7F434-3F81-3646-8C43-25F07A918C25}" dt="2024-03-26T17:45:40.321" v="10496" actId="1076"/>
          <ac:picMkLst>
            <pc:docMk/>
            <pc:sldMk cId="2250815992" sldId="319"/>
            <ac:picMk id="22" creationId="{3F7A41C0-7A17-01E7-A7AF-D378CF9C3444}"/>
          </ac:picMkLst>
        </pc:picChg>
        <pc:picChg chg="add mod">
          <ac:chgData name="Gaither Stephens" userId="29df725b-6949-4a75-987a-682eaa198516" providerId="ADAL" clId="{D8F7F434-3F81-3646-8C43-25F07A918C25}" dt="2024-03-26T17:45:40.321" v="10496" actId="1076"/>
          <ac:picMkLst>
            <pc:docMk/>
            <pc:sldMk cId="2250815992" sldId="319"/>
            <ac:picMk id="23" creationId="{993F3E58-325C-802B-563F-A6DEE8A408CD}"/>
          </ac:picMkLst>
        </pc:picChg>
        <pc:picChg chg="add mod">
          <ac:chgData name="Gaither Stephens" userId="29df725b-6949-4a75-987a-682eaa198516" providerId="ADAL" clId="{D8F7F434-3F81-3646-8C43-25F07A918C25}" dt="2024-03-26T17:45:40.321" v="10496" actId="1076"/>
          <ac:picMkLst>
            <pc:docMk/>
            <pc:sldMk cId="2250815992" sldId="319"/>
            <ac:picMk id="24" creationId="{F58ACEB5-F338-AF49-54C9-4A9C94D3541F}"/>
          </ac:picMkLst>
        </pc:picChg>
        <pc:picChg chg="add mod">
          <ac:chgData name="Gaither Stephens" userId="29df725b-6949-4a75-987a-682eaa198516" providerId="ADAL" clId="{D8F7F434-3F81-3646-8C43-25F07A918C25}" dt="2024-03-26T17:45:40.321" v="10496" actId="1076"/>
          <ac:picMkLst>
            <pc:docMk/>
            <pc:sldMk cId="2250815992" sldId="319"/>
            <ac:picMk id="25" creationId="{4BA8250D-CE3C-5E77-4CA1-08DBA1C6621C}"/>
          </ac:picMkLst>
        </pc:picChg>
        <pc:picChg chg="add mod">
          <ac:chgData name="Gaither Stephens" userId="29df725b-6949-4a75-987a-682eaa198516" providerId="ADAL" clId="{D8F7F434-3F81-3646-8C43-25F07A918C25}" dt="2024-03-26T17:45:40.321" v="10496" actId="1076"/>
          <ac:picMkLst>
            <pc:docMk/>
            <pc:sldMk cId="2250815992" sldId="319"/>
            <ac:picMk id="26" creationId="{2407CAD4-2CF2-9EA5-E78B-C944AD9BDF12}"/>
          </ac:picMkLst>
        </pc:picChg>
        <pc:picChg chg="add">
          <ac:chgData name="Gaither Stephens" userId="29df725b-6949-4a75-987a-682eaa198516" providerId="ADAL" clId="{D8F7F434-3F81-3646-8C43-25F07A918C25}" dt="2024-03-26T17:13:03.661" v="9956"/>
          <ac:picMkLst>
            <pc:docMk/>
            <pc:sldMk cId="2250815992" sldId="319"/>
            <ac:picMk id="1026" creationId="{F2B976F8-3DF2-012D-6B1F-6E4C05BB4BEA}"/>
          </ac:picMkLst>
        </pc:picChg>
      </pc:sldChg>
      <pc:sldChg chg="addSp delSp modSp add mod ord delAnim modAnim modNotes modNotesTx">
        <pc:chgData name="Gaither Stephens" userId="29df725b-6949-4a75-987a-682eaa198516" providerId="ADAL" clId="{D8F7F434-3F81-3646-8C43-25F07A918C25}" dt="2024-04-08T21:08:22.425" v="50587" actId="207"/>
        <pc:sldMkLst>
          <pc:docMk/>
          <pc:sldMk cId="1117658158" sldId="320"/>
        </pc:sldMkLst>
        <pc:spChg chg="add mod">
          <ac:chgData name="Gaither Stephens" userId="29df725b-6949-4a75-987a-682eaa198516" providerId="ADAL" clId="{D8F7F434-3F81-3646-8C43-25F07A918C25}" dt="2024-04-08T18:56:43.312" v="47069" actId="1076"/>
          <ac:spMkLst>
            <pc:docMk/>
            <pc:sldMk cId="1117658158" sldId="320"/>
            <ac:spMk id="2" creationId="{8C7A197B-75EF-D437-8332-88E35B542F34}"/>
          </ac:spMkLst>
        </pc:spChg>
        <pc:spChg chg="add mod">
          <ac:chgData name="Gaither Stephens" userId="29df725b-6949-4a75-987a-682eaa198516" providerId="ADAL" clId="{D8F7F434-3F81-3646-8C43-25F07A918C25}" dt="2024-04-08T21:08:22.425" v="50587" actId="207"/>
          <ac:spMkLst>
            <pc:docMk/>
            <pc:sldMk cId="1117658158" sldId="320"/>
            <ac:spMk id="3" creationId="{24A91D00-507D-BBE3-C544-B4E1D64374C4}"/>
          </ac:spMkLst>
        </pc:spChg>
        <pc:spChg chg="add del mod">
          <ac:chgData name="Gaither Stephens" userId="29df725b-6949-4a75-987a-682eaa198516" providerId="ADAL" clId="{D8F7F434-3F81-3646-8C43-25F07A918C25}" dt="2024-03-28T15:22:55.219" v="12575"/>
          <ac:spMkLst>
            <pc:docMk/>
            <pc:sldMk cId="1117658158" sldId="320"/>
            <ac:spMk id="3" creationId="{F04C6703-FFC0-AD19-D9B0-72E49EB007A4}"/>
          </ac:spMkLst>
        </pc:spChg>
        <pc:spChg chg="add mod">
          <ac:chgData name="Gaither Stephens" userId="29df725b-6949-4a75-987a-682eaa198516" providerId="ADAL" clId="{D8F7F434-3F81-3646-8C43-25F07A918C25}" dt="2024-04-08T18:57:15.195" v="47082" actId="1076"/>
          <ac:spMkLst>
            <pc:docMk/>
            <pc:sldMk cId="1117658158" sldId="320"/>
            <ac:spMk id="12" creationId="{F648AD26-4DC4-61A7-ECED-386D795AAC96}"/>
          </ac:spMkLst>
        </pc:spChg>
        <pc:spChg chg="add mod">
          <ac:chgData name="Gaither Stephens" userId="29df725b-6949-4a75-987a-682eaa198516" providerId="ADAL" clId="{D8F7F434-3F81-3646-8C43-25F07A918C25}" dt="2024-04-08T18:57:23.478" v="47084" actId="14100"/>
          <ac:spMkLst>
            <pc:docMk/>
            <pc:sldMk cId="1117658158" sldId="320"/>
            <ac:spMk id="13" creationId="{7D2E5F04-B95E-58E3-7B7A-83DBC0EBDAE4}"/>
          </ac:spMkLst>
        </pc:spChg>
        <pc:spChg chg="del mod">
          <ac:chgData name="Gaither Stephens" userId="29df725b-6949-4a75-987a-682eaa198516" providerId="ADAL" clId="{D8F7F434-3F81-3646-8C43-25F07A918C25}" dt="2024-04-08T17:31:08.341" v="45868" actId="478"/>
          <ac:spMkLst>
            <pc:docMk/>
            <pc:sldMk cId="1117658158" sldId="320"/>
            <ac:spMk id="339" creationId="{00000000-0000-0000-0000-000000000000}"/>
          </ac:spMkLst>
        </pc:spChg>
        <pc:spChg chg="mod">
          <ac:chgData name="Gaither Stephens" userId="29df725b-6949-4a75-987a-682eaa198516" providerId="ADAL" clId="{D8F7F434-3F81-3646-8C43-25F07A918C25}" dt="2024-03-26T17:56:35.943" v="10615" actId="166"/>
          <ac:spMkLst>
            <pc:docMk/>
            <pc:sldMk cId="1117658158" sldId="320"/>
            <ac:spMk id="341" creationId="{00000000-0000-0000-0000-000000000000}"/>
          </ac:spMkLst>
        </pc:spChg>
        <pc:spChg chg="del mod">
          <ac:chgData name="Gaither Stephens" userId="29df725b-6949-4a75-987a-682eaa198516" providerId="ADAL" clId="{D8F7F434-3F81-3646-8C43-25F07A918C25}" dt="2024-03-26T17:51:37.328" v="10527" actId="478"/>
          <ac:spMkLst>
            <pc:docMk/>
            <pc:sldMk cId="1117658158" sldId="320"/>
            <ac:spMk id="346" creationId="{00000000-0000-0000-0000-000000000000}"/>
          </ac:spMkLst>
        </pc:spChg>
        <pc:grpChg chg="mod">
          <ac:chgData name="Gaither Stephens" userId="29df725b-6949-4a75-987a-682eaa198516" providerId="ADAL" clId="{D8F7F434-3F81-3646-8C43-25F07A918C25}" dt="2024-04-08T18:56:38.521" v="47068" actId="1076"/>
          <ac:grpSpMkLst>
            <pc:docMk/>
            <pc:sldMk cId="1117658158" sldId="320"/>
            <ac:grpSpMk id="340" creationId="{00000000-0000-0000-0000-000000000000}"/>
          </ac:grpSpMkLst>
        </pc:grpChg>
        <pc:grpChg chg="del mod">
          <ac:chgData name="Gaither Stephens" userId="29df725b-6949-4a75-987a-682eaa198516" providerId="ADAL" clId="{D8F7F434-3F81-3646-8C43-25F07A918C25}" dt="2024-03-26T19:42:33.798" v="10956" actId="478"/>
          <ac:grpSpMkLst>
            <pc:docMk/>
            <pc:sldMk cId="1117658158" sldId="320"/>
            <ac:grpSpMk id="347" creationId="{00000000-0000-0000-0000-000000000000}"/>
          </ac:grpSpMkLst>
        </pc:grpChg>
        <pc:picChg chg="add del mod modCrop">
          <ac:chgData name="Gaither Stephens" userId="29df725b-6949-4a75-987a-682eaa198516" providerId="ADAL" clId="{D8F7F434-3F81-3646-8C43-25F07A918C25}" dt="2024-03-26T17:54:33.697" v="10610" actId="478"/>
          <ac:picMkLst>
            <pc:docMk/>
            <pc:sldMk cId="1117658158" sldId="320"/>
            <ac:picMk id="3" creationId="{DBF87382-FAB2-0325-146C-B0BBE9AD56C5}"/>
          </ac:picMkLst>
        </pc:picChg>
        <pc:picChg chg="add mod">
          <ac:chgData name="Gaither Stephens" userId="29df725b-6949-4a75-987a-682eaa198516" providerId="ADAL" clId="{D8F7F434-3F81-3646-8C43-25F07A918C25}" dt="2024-04-02T19:33:28.701" v="34749"/>
          <ac:picMkLst>
            <pc:docMk/>
            <pc:sldMk cId="1117658158" sldId="320"/>
            <ac:picMk id="4" creationId="{55EB37A7-DBDF-7529-A5CC-4370DE920BE1}"/>
          </ac:picMkLst>
        </pc:picChg>
        <pc:picChg chg="add del mod">
          <ac:chgData name="Gaither Stephens" userId="29df725b-6949-4a75-987a-682eaa198516" providerId="ADAL" clId="{D8F7F434-3F81-3646-8C43-25F07A918C25}" dt="2024-03-26T17:58:36.059" v="10618" actId="478"/>
          <ac:picMkLst>
            <pc:docMk/>
            <pc:sldMk cId="1117658158" sldId="320"/>
            <ac:picMk id="5" creationId="{6B571B76-8E56-7DFA-9F72-2DE108BCC72A}"/>
          </ac:picMkLst>
        </pc:picChg>
        <pc:picChg chg="add mod">
          <ac:chgData name="Gaither Stephens" userId="29df725b-6949-4a75-987a-682eaa198516" providerId="ADAL" clId="{D8F7F434-3F81-3646-8C43-25F07A918C25}" dt="2024-04-02T19:33:32.017" v="34750"/>
          <ac:picMkLst>
            <pc:docMk/>
            <pc:sldMk cId="1117658158" sldId="320"/>
            <ac:picMk id="6" creationId="{9927769F-99B8-2911-D9F3-DE81BB04E810}"/>
          </ac:picMkLst>
        </pc:picChg>
        <pc:picChg chg="add mod modCrop">
          <ac:chgData name="Gaither Stephens" userId="29df725b-6949-4a75-987a-682eaa198516" providerId="ADAL" clId="{D8F7F434-3F81-3646-8C43-25F07A918C25}" dt="2024-04-08T21:07:39.464" v="50566" actId="1036"/>
          <ac:picMkLst>
            <pc:docMk/>
            <pc:sldMk cId="1117658158" sldId="320"/>
            <ac:picMk id="7" creationId="{62E3AD93-E967-80AC-202B-B9D8357926B6}"/>
          </ac:picMkLst>
        </pc:picChg>
        <pc:picChg chg="add mod modCrop">
          <ac:chgData name="Gaither Stephens" userId="29df725b-6949-4a75-987a-682eaa198516" providerId="ADAL" clId="{D8F7F434-3F81-3646-8C43-25F07A918C25}" dt="2024-04-08T18:56:57.649" v="47073" actId="1076"/>
          <ac:picMkLst>
            <pc:docMk/>
            <pc:sldMk cId="1117658158" sldId="320"/>
            <ac:picMk id="8" creationId="{5D0392AC-3021-61D4-F037-9E27111AA785}"/>
          </ac:picMkLst>
        </pc:picChg>
        <pc:picChg chg="add mod">
          <ac:chgData name="Gaither Stephens" userId="29df725b-6949-4a75-987a-682eaa198516" providerId="ADAL" clId="{D8F7F434-3F81-3646-8C43-25F07A918C25}" dt="2024-04-08T18:57:03.170" v="47079" actId="1038"/>
          <ac:picMkLst>
            <pc:docMk/>
            <pc:sldMk cId="1117658158" sldId="320"/>
            <ac:picMk id="9" creationId="{F6C67E71-668A-EA39-AFF6-E7E9FAF6B7BA}"/>
          </ac:picMkLst>
        </pc:picChg>
        <pc:picChg chg="add del mod">
          <ac:chgData name="Gaither Stephens" userId="29df725b-6949-4a75-987a-682eaa198516" providerId="ADAL" clId="{D8F7F434-3F81-3646-8C43-25F07A918C25}" dt="2024-04-02T19:33:56.629" v="34755" actId="478"/>
          <ac:picMkLst>
            <pc:docMk/>
            <pc:sldMk cId="1117658158" sldId="320"/>
            <ac:picMk id="11" creationId="{F2BE38B7-1606-CEB0-D983-4FAE83846FBE}"/>
          </ac:picMkLst>
        </pc:picChg>
        <pc:picChg chg="del">
          <ac:chgData name="Gaither Stephens" userId="29df725b-6949-4a75-987a-682eaa198516" providerId="ADAL" clId="{D8F7F434-3F81-3646-8C43-25F07A918C25}" dt="2024-03-26T17:47:46.942" v="10502" actId="478"/>
          <ac:picMkLst>
            <pc:docMk/>
            <pc:sldMk cId="1117658158" sldId="320"/>
            <ac:picMk id="345" creationId="{00000000-0000-0000-0000-000000000000}"/>
          </ac:picMkLst>
        </pc:picChg>
      </pc:sldChg>
      <pc:sldChg chg="addSp delSp modSp add mod ord setBg delAnim modAnim modNotesTx">
        <pc:chgData name="Gaither Stephens" userId="29df725b-6949-4a75-987a-682eaa198516" providerId="ADAL" clId="{D8F7F434-3F81-3646-8C43-25F07A918C25}" dt="2024-04-08T16:25:10.270" v="45796" actId="14100"/>
        <pc:sldMkLst>
          <pc:docMk/>
          <pc:sldMk cId="211127720" sldId="321"/>
        </pc:sldMkLst>
        <pc:spChg chg="add mod">
          <ac:chgData name="Gaither Stephens" userId="29df725b-6949-4a75-987a-682eaa198516" providerId="ADAL" clId="{D8F7F434-3F81-3646-8C43-25F07A918C25}" dt="2024-04-08T16:25:02.496" v="45794" actId="1076"/>
          <ac:spMkLst>
            <pc:docMk/>
            <pc:sldMk cId="211127720" sldId="321"/>
            <ac:spMk id="5" creationId="{6ED87F0C-6F4F-E4E2-3030-C3D48A9E8C98}"/>
          </ac:spMkLst>
        </pc:spChg>
        <pc:spChg chg="mod">
          <ac:chgData name="Gaither Stephens" userId="29df725b-6949-4a75-987a-682eaa198516" providerId="ADAL" clId="{D8F7F434-3F81-3646-8C43-25F07A918C25}" dt="2024-04-08T16:25:07.806" v="45795" actId="14100"/>
          <ac:spMkLst>
            <pc:docMk/>
            <pc:sldMk cId="211127720" sldId="321"/>
            <ac:spMk id="150" creationId="{00000000-0000-0000-0000-000000000000}"/>
          </ac:spMkLst>
        </pc:spChg>
        <pc:spChg chg="mod">
          <ac:chgData name="Gaither Stephens" userId="29df725b-6949-4a75-987a-682eaa198516" providerId="ADAL" clId="{D8F7F434-3F81-3646-8C43-25F07A918C25}" dt="2024-04-08T16:25:10.270" v="45796" actId="14100"/>
          <ac:spMkLst>
            <pc:docMk/>
            <pc:sldMk cId="211127720" sldId="321"/>
            <ac:spMk id="153" creationId="{00000000-0000-0000-0000-000000000000}"/>
          </ac:spMkLst>
        </pc:spChg>
        <pc:spChg chg="del">
          <ac:chgData name="Gaither Stephens" userId="29df725b-6949-4a75-987a-682eaa198516" providerId="ADAL" clId="{D8F7F434-3F81-3646-8C43-25F07A918C25}" dt="2024-04-08T16:24:47.128" v="45790" actId="478"/>
          <ac:spMkLst>
            <pc:docMk/>
            <pc:sldMk cId="211127720" sldId="321"/>
            <ac:spMk id="154" creationId="{00000000-0000-0000-0000-000000000000}"/>
          </ac:spMkLst>
        </pc:spChg>
        <pc:picChg chg="add del mod modCrop">
          <ac:chgData name="Gaither Stephens" userId="29df725b-6949-4a75-987a-682eaa198516" providerId="ADAL" clId="{D8F7F434-3F81-3646-8C43-25F07A918C25}" dt="2024-04-08T16:24:45.272" v="45789" actId="478"/>
          <ac:picMkLst>
            <pc:docMk/>
            <pc:sldMk cId="211127720" sldId="321"/>
            <ac:picMk id="2" creationId="{E83A244E-17DF-B45B-84AE-9017CCAA9512}"/>
          </ac:picMkLst>
        </pc:picChg>
        <pc:picChg chg="add mod modCrop">
          <ac:chgData name="Gaither Stephens" userId="29df725b-6949-4a75-987a-682eaa198516" providerId="ADAL" clId="{D8F7F434-3F81-3646-8C43-25F07A918C25}" dt="2024-04-08T16:24:58.649" v="45793" actId="1076"/>
          <ac:picMkLst>
            <pc:docMk/>
            <pc:sldMk cId="211127720" sldId="321"/>
            <ac:picMk id="3" creationId="{B78DB384-C05F-6740-5FFF-66FAEB1B4B02}"/>
          </ac:picMkLst>
        </pc:picChg>
        <pc:picChg chg="add del mod modCrop">
          <ac:chgData name="Gaither Stephens" userId="29df725b-6949-4a75-987a-682eaa198516" providerId="ADAL" clId="{D8F7F434-3F81-3646-8C43-25F07A918C25}" dt="2024-03-28T14:56:40.896" v="12197" actId="478"/>
          <ac:picMkLst>
            <pc:docMk/>
            <pc:sldMk cId="211127720" sldId="321"/>
            <ac:picMk id="4" creationId="{D45C639D-6C87-AB75-DC9F-9159D3B74BA4}"/>
          </ac:picMkLst>
        </pc:picChg>
        <pc:picChg chg="add mod">
          <ac:chgData name="Gaither Stephens" userId="29df725b-6949-4a75-987a-682eaa198516" providerId="ADAL" clId="{D8F7F434-3F81-3646-8C43-25F07A918C25}" dt="2024-03-26T18:34:36.405" v="10673" actId="1076"/>
          <ac:picMkLst>
            <pc:docMk/>
            <pc:sldMk cId="211127720" sldId="321"/>
            <ac:picMk id="5" creationId="{9AF6FB27-3392-D6AB-95C3-1D93D8E3E178}"/>
          </ac:picMkLst>
        </pc:picChg>
        <pc:picChg chg="add del mod">
          <ac:chgData name="Gaither Stephens" userId="29df725b-6949-4a75-987a-682eaa198516" providerId="ADAL" clId="{D8F7F434-3F81-3646-8C43-25F07A918C25}" dt="2024-03-26T18:30:08.241" v="10655" actId="478"/>
          <ac:picMkLst>
            <pc:docMk/>
            <pc:sldMk cId="211127720" sldId="321"/>
            <ac:picMk id="151" creationId="{00000000-0000-0000-0000-000000000000}"/>
          </ac:picMkLst>
        </pc:picChg>
        <pc:picChg chg="del mod">
          <ac:chgData name="Gaither Stephens" userId="29df725b-6949-4a75-987a-682eaa198516" providerId="ADAL" clId="{D8F7F434-3F81-3646-8C43-25F07A918C25}" dt="2024-03-26T18:31:18.427" v="10667" actId="478"/>
          <ac:picMkLst>
            <pc:docMk/>
            <pc:sldMk cId="211127720" sldId="321"/>
            <ac:picMk id="152" creationId="{00000000-0000-0000-0000-000000000000}"/>
          </ac:picMkLst>
        </pc:picChg>
      </pc:sldChg>
      <pc:sldChg chg="add del">
        <pc:chgData name="Gaither Stephens" userId="29df725b-6949-4a75-987a-682eaa198516" providerId="ADAL" clId="{D8F7F434-3F81-3646-8C43-25F07A918C25}" dt="2024-03-27T18:50:26.474" v="11401" actId="2696"/>
        <pc:sldMkLst>
          <pc:docMk/>
          <pc:sldMk cId="1817026318" sldId="322"/>
        </pc:sldMkLst>
      </pc:sldChg>
      <pc:sldChg chg="addSp delSp modSp add mod ord setBg delAnim modAnim modNotesTx">
        <pc:chgData name="Gaither Stephens" userId="29df725b-6949-4a75-987a-682eaa198516" providerId="ADAL" clId="{D8F7F434-3F81-3646-8C43-25F07A918C25}" dt="2024-04-08T18:56:13.018" v="47064" actId="1076"/>
        <pc:sldMkLst>
          <pc:docMk/>
          <pc:sldMk cId="4002412919" sldId="323"/>
        </pc:sldMkLst>
        <pc:spChg chg="add del mod">
          <ac:chgData name="Gaither Stephens" userId="29df725b-6949-4a75-987a-682eaa198516" providerId="ADAL" clId="{D8F7F434-3F81-3646-8C43-25F07A918C25}" dt="2024-03-28T15:14:45.242" v="12433" actId="478"/>
          <ac:spMkLst>
            <pc:docMk/>
            <pc:sldMk cId="4002412919" sldId="323"/>
            <ac:spMk id="2" creationId="{F3161004-A198-51EE-9CBA-25D0230F8F03}"/>
          </ac:spMkLst>
        </pc:spChg>
        <pc:spChg chg="add mod">
          <ac:chgData name="Gaither Stephens" userId="29df725b-6949-4a75-987a-682eaa198516" providerId="ADAL" clId="{D8F7F434-3F81-3646-8C43-25F07A918C25}" dt="2024-04-08T16:10:54.063" v="45725" actId="1076"/>
          <ac:spMkLst>
            <pc:docMk/>
            <pc:sldMk cId="4002412919" sldId="323"/>
            <ac:spMk id="3" creationId="{8ACF48BE-4A8F-E1DE-E7AF-A30F6C31B357}"/>
          </ac:spMkLst>
        </pc:spChg>
        <pc:spChg chg="add mod">
          <ac:chgData name="Gaither Stephens" userId="29df725b-6949-4a75-987a-682eaa198516" providerId="ADAL" clId="{D8F7F434-3F81-3646-8C43-25F07A918C25}" dt="2024-04-08T16:10:42.604" v="45724" actId="1036"/>
          <ac:spMkLst>
            <pc:docMk/>
            <pc:sldMk cId="4002412919" sldId="323"/>
            <ac:spMk id="6" creationId="{4C71AF43-8AE3-E8F4-E2A0-58EF767D5387}"/>
          </ac:spMkLst>
        </pc:spChg>
        <pc:spChg chg="del">
          <ac:chgData name="Gaither Stephens" userId="29df725b-6949-4a75-987a-682eaa198516" providerId="ADAL" clId="{D8F7F434-3F81-3646-8C43-25F07A918C25}" dt="2024-03-27T18:37:17.682" v="11111" actId="478"/>
          <ac:spMkLst>
            <pc:docMk/>
            <pc:sldMk cId="4002412919" sldId="323"/>
            <ac:spMk id="18" creationId="{FFF049CE-7110-16D2-0A84-F53DFF598A7E}"/>
          </ac:spMkLst>
        </pc:spChg>
        <pc:spChg chg="del">
          <ac:chgData name="Gaither Stephens" userId="29df725b-6949-4a75-987a-682eaa198516" providerId="ADAL" clId="{D8F7F434-3F81-3646-8C43-25F07A918C25}" dt="2024-03-27T18:37:17.682" v="11111" actId="478"/>
          <ac:spMkLst>
            <pc:docMk/>
            <pc:sldMk cId="4002412919" sldId="323"/>
            <ac:spMk id="19" creationId="{ACDD47D1-259D-FE23-5EF2-6C910CBF7C39}"/>
          </ac:spMkLst>
        </pc:spChg>
        <pc:spChg chg="del">
          <ac:chgData name="Gaither Stephens" userId="29df725b-6949-4a75-987a-682eaa198516" providerId="ADAL" clId="{D8F7F434-3F81-3646-8C43-25F07A918C25}" dt="2024-03-27T18:37:17.682" v="11111" actId="478"/>
          <ac:spMkLst>
            <pc:docMk/>
            <pc:sldMk cId="4002412919" sldId="323"/>
            <ac:spMk id="20" creationId="{31DC2E1C-A74D-B671-0874-E1A3CA36AFC3}"/>
          </ac:spMkLst>
        </pc:spChg>
        <pc:spChg chg="del">
          <ac:chgData name="Gaither Stephens" userId="29df725b-6949-4a75-987a-682eaa198516" providerId="ADAL" clId="{D8F7F434-3F81-3646-8C43-25F07A918C25}" dt="2024-03-27T18:37:17.682" v="11111" actId="478"/>
          <ac:spMkLst>
            <pc:docMk/>
            <pc:sldMk cId="4002412919" sldId="323"/>
            <ac:spMk id="21" creationId="{193FDA9D-7366-F2C8-CD68-E6C9A8B5A36F}"/>
          </ac:spMkLst>
        </pc:spChg>
        <pc:spChg chg="del">
          <ac:chgData name="Gaither Stephens" userId="29df725b-6949-4a75-987a-682eaa198516" providerId="ADAL" clId="{D8F7F434-3F81-3646-8C43-25F07A918C25}" dt="2024-03-27T18:37:17.682" v="11111" actId="478"/>
          <ac:spMkLst>
            <pc:docMk/>
            <pc:sldMk cId="4002412919" sldId="323"/>
            <ac:spMk id="41" creationId="{782ADD2C-F9D7-76B8-01F8-F776445347BC}"/>
          </ac:spMkLst>
        </pc:spChg>
        <pc:spChg chg="del">
          <ac:chgData name="Gaither Stephens" userId="29df725b-6949-4a75-987a-682eaa198516" providerId="ADAL" clId="{D8F7F434-3F81-3646-8C43-25F07A918C25}" dt="2024-03-27T18:37:17.682" v="11111" actId="478"/>
          <ac:spMkLst>
            <pc:docMk/>
            <pc:sldMk cId="4002412919" sldId="323"/>
            <ac:spMk id="42" creationId="{8873BF8B-2322-D665-375C-C96A0E159A1F}"/>
          </ac:spMkLst>
        </pc:spChg>
        <pc:spChg chg="del">
          <ac:chgData name="Gaither Stephens" userId="29df725b-6949-4a75-987a-682eaa198516" providerId="ADAL" clId="{D8F7F434-3F81-3646-8C43-25F07A918C25}" dt="2024-03-27T18:37:17.682" v="11111" actId="478"/>
          <ac:spMkLst>
            <pc:docMk/>
            <pc:sldMk cId="4002412919" sldId="323"/>
            <ac:spMk id="43" creationId="{E583DF1B-7251-31E8-150D-6EE35BE067F7}"/>
          </ac:spMkLst>
        </pc:spChg>
        <pc:spChg chg="del">
          <ac:chgData name="Gaither Stephens" userId="29df725b-6949-4a75-987a-682eaa198516" providerId="ADAL" clId="{D8F7F434-3F81-3646-8C43-25F07A918C25}" dt="2024-03-27T18:37:17.682" v="11111" actId="478"/>
          <ac:spMkLst>
            <pc:docMk/>
            <pc:sldMk cId="4002412919" sldId="323"/>
            <ac:spMk id="44" creationId="{4D4D8B25-9B2D-CFE7-171C-E8B1D312ED57}"/>
          </ac:spMkLst>
        </pc:spChg>
        <pc:spChg chg="del">
          <ac:chgData name="Gaither Stephens" userId="29df725b-6949-4a75-987a-682eaa198516" providerId="ADAL" clId="{D8F7F434-3F81-3646-8C43-25F07A918C25}" dt="2024-03-27T18:37:17.682" v="11111" actId="478"/>
          <ac:spMkLst>
            <pc:docMk/>
            <pc:sldMk cId="4002412919" sldId="323"/>
            <ac:spMk id="45" creationId="{49947271-464C-18D9-1395-6D61DB24C4A8}"/>
          </ac:spMkLst>
        </pc:spChg>
        <pc:spChg chg="del">
          <ac:chgData name="Gaither Stephens" userId="29df725b-6949-4a75-987a-682eaa198516" providerId="ADAL" clId="{D8F7F434-3F81-3646-8C43-25F07A918C25}" dt="2024-03-27T18:37:17.682" v="11111" actId="478"/>
          <ac:spMkLst>
            <pc:docMk/>
            <pc:sldMk cId="4002412919" sldId="323"/>
            <ac:spMk id="46" creationId="{535D468F-9B6F-598F-81DE-77F0FFE9FBEC}"/>
          </ac:spMkLst>
        </pc:spChg>
        <pc:spChg chg="del">
          <ac:chgData name="Gaither Stephens" userId="29df725b-6949-4a75-987a-682eaa198516" providerId="ADAL" clId="{D8F7F434-3F81-3646-8C43-25F07A918C25}" dt="2024-03-27T18:37:17.682" v="11111" actId="478"/>
          <ac:spMkLst>
            <pc:docMk/>
            <pc:sldMk cId="4002412919" sldId="323"/>
            <ac:spMk id="47" creationId="{372C8849-C183-C37D-7561-8AF986107BAC}"/>
          </ac:spMkLst>
        </pc:spChg>
        <pc:spChg chg="del mod">
          <ac:chgData name="Gaither Stephens" userId="29df725b-6949-4a75-987a-682eaa198516" providerId="ADAL" clId="{D8F7F434-3F81-3646-8C43-25F07A918C25}" dt="2024-04-08T16:10:16.964" v="45709" actId="478"/>
          <ac:spMkLst>
            <pc:docMk/>
            <pc:sldMk cId="4002412919" sldId="323"/>
            <ac:spMk id="160" creationId="{00000000-0000-0000-0000-000000000000}"/>
          </ac:spMkLst>
        </pc:spChg>
        <pc:grpChg chg="del">
          <ac:chgData name="Gaither Stephens" userId="29df725b-6949-4a75-987a-682eaa198516" providerId="ADAL" clId="{D8F7F434-3F81-3646-8C43-25F07A918C25}" dt="2024-03-27T18:37:17.682" v="11111" actId="478"/>
          <ac:grpSpMkLst>
            <pc:docMk/>
            <pc:sldMk cId="4002412919" sldId="323"/>
            <ac:grpSpMk id="35" creationId="{0F314538-864B-A5D6-024B-48227ACC51CE}"/>
          </ac:grpSpMkLst>
        </pc:grpChg>
        <pc:grpChg chg="del">
          <ac:chgData name="Gaither Stephens" userId="29df725b-6949-4a75-987a-682eaa198516" providerId="ADAL" clId="{D8F7F434-3F81-3646-8C43-25F07A918C25}" dt="2024-03-27T18:37:17.682" v="11111" actId="478"/>
          <ac:grpSpMkLst>
            <pc:docMk/>
            <pc:sldMk cId="4002412919" sldId="323"/>
            <ac:grpSpMk id="36" creationId="{8FB05A03-C19D-6A6A-E1D5-05F6684354B5}"/>
          </ac:grpSpMkLst>
        </pc:grpChg>
        <pc:grpChg chg="del">
          <ac:chgData name="Gaither Stephens" userId="29df725b-6949-4a75-987a-682eaa198516" providerId="ADAL" clId="{D8F7F434-3F81-3646-8C43-25F07A918C25}" dt="2024-03-27T18:37:17.682" v="11111" actId="478"/>
          <ac:grpSpMkLst>
            <pc:docMk/>
            <pc:sldMk cId="4002412919" sldId="323"/>
            <ac:grpSpMk id="37" creationId="{18C1F81A-2C70-9D8B-F752-9C2C0EB9A6E3}"/>
          </ac:grpSpMkLst>
        </pc:grpChg>
        <pc:grpChg chg="del">
          <ac:chgData name="Gaither Stephens" userId="29df725b-6949-4a75-987a-682eaa198516" providerId="ADAL" clId="{D8F7F434-3F81-3646-8C43-25F07A918C25}" dt="2024-03-27T18:37:17.682" v="11111" actId="478"/>
          <ac:grpSpMkLst>
            <pc:docMk/>
            <pc:sldMk cId="4002412919" sldId="323"/>
            <ac:grpSpMk id="38" creationId="{30FE6D45-45C3-2AEF-8B1A-F7DAF6CB2068}"/>
          </ac:grpSpMkLst>
        </pc:grpChg>
        <pc:grpChg chg="del">
          <ac:chgData name="Gaither Stephens" userId="29df725b-6949-4a75-987a-682eaa198516" providerId="ADAL" clId="{D8F7F434-3F81-3646-8C43-25F07A918C25}" dt="2024-03-27T18:37:17.682" v="11111" actId="478"/>
          <ac:grpSpMkLst>
            <pc:docMk/>
            <pc:sldMk cId="4002412919" sldId="323"/>
            <ac:grpSpMk id="39" creationId="{26C4E8D5-0B46-3DB3-CD0C-7F24B904D963}"/>
          </ac:grpSpMkLst>
        </pc:grpChg>
        <pc:picChg chg="add mod">
          <ac:chgData name="Gaither Stephens" userId="29df725b-6949-4a75-987a-682eaa198516" providerId="ADAL" clId="{D8F7F434-3F81-3646-8C43-25F07A918C25}" dt="2024-04-08T18:56:13.018" v="47064" actId="1076"/>
          <ac:picMkLst>
            <pc:docMk/>
            <pc:sldMk cId="4002412919" sldId="323"/>
            <ac:picMk id="4" creationId="{03F8F4E7-3247-0292-67F8-38ADD8B0F7B3}"/>
          </ac:picMkLst>
        </pc:picChg>
        <pc:picChg chg="del">
          <ac:chgData name="Gaither Stephens" userId="29df725b-6949-4a75-987a-682eaa198516" providerId="ADAL" clId="{D8F7F434-3F81-3646-8C43-25F07A918C25}" dt="2024-03-27T18:37:17.682" v="11111" actId="478"/>
          <ac:picMkLst>
            <pc:docMk/>
            <pc:sldMk cId="4002412919" sldId="323"/>
            <ac:picMk id="15" creationId="{1C0DED80-9CB8-4377-7837-5FAE5229044C}"/>
          </ac:picMkLst>
        </pc:picChg>
        <pc:picChg chg="del">
          <ac:chgData name="Gaither Stephens" userId="29df725b-6949-4a75-987a-682eaa198516" providerId="ADAL" clId="{D8F7F434-3F81-3646-8C43-25F07A918C25}" dt="2024-03-27T18:37:17.682" v="11111" actId="478"/>
          <ac:picMkLst>
            <pc:docMk/>
            <pc:sldMk cId="4002412919" sldId="323"/>
            <ac:picMk id="17" creationId="{5446BA3D-504B-701D-B711-C866EB5DD9C0}"/>
          </ac:picMkLst>
        </pc:picChg>
        <pc:picChg chg="del">
          <ac:chgData name="Gaither Stephens" userId="29df725b-6949-4a75-987a-682eaa198516" providerId="ADAL" clId="{D8F7F434-3F81-3646-8C43-25F07A918C25}" dt="2024-03-27T18:37:17.682" v="11111" actId="478"/>
          <ac:picMkLst>
            <pc:docMk/>
            <pc:sldMk cId="4002412919" sldId="323"/>
            <ac:picMk id="22" creationId="{3F7A41C0-7A17-01E7-A7AF-D378CF9C3444}"/>
          </ac:picMkLst>
        </pc:picChg>
        <pc:picChg chg="del">
          <ac:chgData name="Gaither Stephens" userId="29df725b-6949-4a75-987a-682eaa198516" providerId="ADAL" clId="{D8F7F434-3F81-3646-8C43-25F07A918C25}" dt="2024-03-27T18:37:17.682" v="11111" actId="478"/>
          <ac:picMkLst>
            <pc:docMk/>
            <pc:sldMk cId="4002412919" sldId="323"/>
            <ac:picMk id="23" creationId="{993F3E58-325C-802B-563F-A6DEE8A408CD}"/>
          </ac:picMkLst>
        </pc:picChg>
        <pc:picChg chg="del">
          <ac:chgData name="Gaither Stephens" userId="29df725b-6949-4a75-987a-682eaa198516" providerId="ADAL" clId="{D8F7F434-3F81-3646-8C43-25F07A918C25}" dt="2024-03-27T18:37:17.682" v="11111" actId="478"/>
          <ac:picMkLst>
            <pc:docMk/>
            <pc:sldMk cId="4002412919" sldId="323"/>
            <ac:picMk id="24" creationId="{F58ACEB5-F338-AF49-54C9-4A9C94D3541F}"/>
          </ac:picMkLst>
        </pc:picChg>
        <pc:picChg chg="del">
          <ac:chgData name="Gaither Stephens" userId="29df725b-6949-4a75-987a-682eaa198516" providerId="ADAL" clId="{D8F7F434-3F81-3646-8C43-25F07A918C25}" dt="2024-03-27T18:37:17.682" v="11111" actId="478"/>
          <ac:picMkLst>
            <pc:docMk/>
            <pc:sldMk cId="4002412919" sldId="323"/>
            <ac:picMk id="25" creationId="{4BA8250D-CE3C-5E77-4CA1-08DBA1C6621C}"/>
          </ac:picMkLst>
        </pc:picChg>
        <pc:picChg chg="del">
          <ac:chgData name="Gaither Stephens" userId="29df725b-6949-4a75-987a-682eaa198516" providerId="ADAL" clId="{D8F7F434-3F81-3646-8C43-25F07A918C25}" dt="2024-03-27T18:37:17.682" v="11111" actId="478"/>
          <ac:picMkLst>
            <pc:docMk/>
            <pc:sldMk cId="4002412919" sldId="323"/>
            <ac:picMk id="26" creationId="{2407CAD4-2CF2-9EA5-E78B-C944AD9BDF12}"/>
          </ac:picMkLst>
        </pc:picChg>
        <pc:picChg chg="add del">
          <ac:chgData name="Gaither Stephens" userId="29df725b-6949-4a75-987a-682eaa198516" providerId="ADAL" clId="{D8F7F434-3F81-3646-8C43-25F07A918C25}" dt="2024-03-27T18:37:52.786" v="11113" actId="478"/>
          <ac:picMkLst>
            <pc:docMk/>
            <pc:sldMk cId="4002412919" sldId="323"/>
            <ac:picMk id="1026" creationId="{A07D1C0F-20F2-70D5-7EBF-34D6A3030A86}"/>
          </ac:picMkLst>
        </pc:picChg>
      </pc:sldChg>
      <pc:sldChg chg="addSp delSp modSp add mod setBg delAnim modAnim modNotes modNotesTx">
        <pc:chgData name="Gaither Stephens" userId="29df725b-6949-4a75-987a-682eaa198516" providerId="ADAL" clId="{D8F7F434-3F81-3646-8C43-25F07A918C25}" dt="2024-04-08T20:32:38.025" v="50312" actId="20577"/>
        <pc:sldMkLst>
          <pc:docMk/>
          <pc:sldMk cId="3340043341" sldId="324"/>
        </pc:sldMkLst>
        <pc:spChg chg="mod">
          <ac:chgData name="Gaither Stephens" userId="29df725b-6949-4a75-987a-682eaa198516" providerId="ADAL" clId="{D8F7F434-3F81-3646-8C43-25F07A918C25}" dt="2024-04-08T17:35:45.287" v="45997" actId="1076"/>
          <ac:spMkLst>
            <pc:docMk/>
            <pc:sldMk cId="3340043341" sldId="324"/>
            <ac:spMk id="267" creationId="{00000000-0000-0000-0000-000000000000}"/>
          </ac:spMkLst>
        </pc:spChg>
        <pc:spChg chg="mod">
          <ac:chgData name="Gaither Stephens" userId="29df725b-6949-4a75-987a-682eaa198516" providerId="ADAL" clId="{D8F7F434-3F81-3646-8C43-25F07A918C25}" dt="2024-04-08T17:34:58.658" v="45983" actId="1076"/>
          <ac:spMkLst>
            <pc:docMk/>
            <pc:sldMk cId="3340043341" sldId="324"/>
            <ac:spMk id="268" creationId="{00000000-0000-0000-0000-000000000000}"/>
          </ac:spMkLst>
        </pc:spChg>
        <pc:spChg chg="mod">
          <ac:chgData name="Gaither Stephens" userId="29df725b-6949-4a75-987a-682eaa198516" providerId="ADAL" clId="{D8F7F434-3F81-3646-8C43-25F07A918C25}" dt="2024-04-08T17:34:58.658" v="45983" actId="1076"/>
          <ac:spMkLst>
            <pc:docMk/>
            <pc:sldMk cId="3340043341" sldId="324"/>
            <ac:spMk id="269" creationId="{00000000-0000-0000-0000-000000000000}"/>
          </ac:spMkLst>
        </pc:spChg>
        <pc:spChg chg="mod">
          <ac:chgData name="Gaither Stephens" userId="29df725b-6949-4a75-987a-682eaa198516" providerId="ADAL" clId="{D8F7F434-3F81-3646-8C43-25F07A918C25}" dt="2024-04-08T17:34:58.658" v="45983" actId="1076"/>
          <ac:spMkLst>
            <pc:docMk/>
            <pc:sldMk cId="3340043341" sldId="324"/>
            <ac:spMk id="270" creationId="{00000000-0000-0000-0000-000000000000}"/>
          </ac:spMkLst>
        </pc:spChg>
        <pc:spChg chg="del">
          <ac:chgData name="Gaither Stephens" userId="29df725b-6949-4a75-987a-682eaa198516" providerId="ADAL" clId="{D8F7F434-3F81-3646-8C43-25F07A918C25}" dt="2024-04-08T17:35:27.450" v="45993" actId="478"/>
          <ac:spMkLst>
            <pc:docMk/>
            <pc:sldMk cId="3340043341" sldId="324"/>
            <ac:spMk id="271" creationId="{00000000-0000-0000-0000-000000000000}"/>
          </ac:spMkLst>
        </pc:spChg>
        <pc:spChg chg="mod">
          <ac:chgData name="Gaither Stephens" userId="29df725b-6949-4a75-987a-682eaa198516" providerId="ADAL" clId="{D8F7F434-3F81-3646-8C43-25F07A918C25}" dt="2024-04-08T17:34:58.658" v="45983" actId="1076"/>
          <ac:spMkLst>
            <pc:docMk/>
            <pc:sldMk cId="3340043341" sldId="324"/>
            <ac:spMk id="272" creationId="{00000000-0000-0000-0000-000000000000}"/>
          </ac:spMkLst>
        </pc:spChg>
        <pc:spChg chg="mod">
          <ac:chgData name="Gaither Stephens" userId="29df725b-6949-4a75-987a-682eaa198516" providerId="ADAL" clId="{D8F7F434-3F81-3646-8C43-25F07A918C25}" dt="2024-04-08T20:32:38.025" v="50312" actId="20577"/>
          <ac:spMkLst>
            <pc:docMk/>
            <pc:sldMk cId="3340043341" sldId="324"/>
            <ac:spMk id="273" creationId="{00000000-0000-0000-0000-000000000000}"/>
          </ac:spMkLst>
        </pc:spChg>
        <pc:spChg chg="mod">
          <ac:chgData name="Gaither Stephens" userId="29df725b-6949-4a75-987a-682eaa198516" providerId="ADAL" clId="{D8F7F434-3F81-3646-8C43-25F07A918C25}" dt="2024-04-08T17:34:58.658" v="45983" actId="1076"/>
          <ac:spMkLst>
            <pc:docMk/>
            <pc:sldMk cId="3340043341" sldId="324"/>
            <ac:spMk id="274" creationId="{00000000-0000-0000-0000-000000000000}"/>
          </ac:spMkLst>
        </pc:spChg>
        <pc:picChg chg="del">
          <ac:chgData name="Gaither Stephens" userId="29df725b-6949-4a75-987a-682eaa198516" providerId="ADAL" clId="{D8F7F434-3F81-3646-8C43-25F07A918C25}" dt="2024-03-27T19:15:39.698" v="11685" actId="478"/>
          <ac:picMkLst>
            <pc:docMk/>
            <pc:sldMk cId="3340043341" sldId="324"/>
            <ac:picMk id="2" creationId="{2279FDD3-E755-102F-99CA-CF45AEB5886B}"/>
          </ac:picMkLst>
        </pc:picChg>
        <pc:picChg chg="add del mod modCrop">
          <ac:chgData name="Gaither Stephens" userId="29df725b-6949-4a75-987a-682eaa198516" providerId="ADAL" clId="{D8F7F434-3F81-3646-8C43-25F07A918C25}" dt="2024-03-28T16:13:20.566" v="14530" actId="478"/>
          <ac:picMkLst>
            <pc:docMk/>
            <pc:sldMk cId="3340043341" sldId="324"/>
            <ac:picMk id="2" creationId="{CA53B695-F486-F09C-67B0-335EDF62A49B}"/>
          </ac:picMkLst>
        </pc:picChg>
        <pc:picChg chg="add mod modCrop">
          <ac:chgData name="Gaither Stephens" userId="29df725b-6949-4a75-987a-682eaa198516" providerId="ADAL" clId="{D8F7F434-3F81-3646-8C43-25F07A918C25}" dt="2024-04-08T17:35:24.408" v="45992" actId="732"/>
          <ac:picMkLst>
            <pc:docMk/>
            <pc:sldMk cId="3340043341" sldId="324"/>
            <ac:picMk id="3" creationId="{CF86954D-5561-CF0D-2FE6-FE1EB7CE5094}"/>
          </ac:picMkLst>
        </pc:picChg>
        <pc:picChg chg="add mod">
          <ac:chgData name="Gaither Stephens" userId="29df725b-6949-4a75-987a-682eaa198516" providerId="ADAL" clId="{D8F7F434-3F81-3646-8C43-25F07A918C25}" dt="2024-04-08T17:35:15.970" v="45991" actId="1037"/>
          <ac:picMkLst>
            <pc:docMk/>
            <pc:sldMk cId="3340043341" sldId="324"/>
            <ac:picMk id="4" creationId="{DB487081-3641-9F92-1102-DC94780287A0}"/>
          </ac:picMkLst>
        </pc:picChg>
        <pc:picChg chg="del">
          <ac:chgData name="Gaither Stephens" userId="29df725b-6949-4a75-987a-682eaa198516" providerId="ADAL" clId="{D8F7F434-3F81-3646-8C43-25F07A918C25}" dt="2024-03-27T19:15:43.875" v="11686" actId="478"/>
          <ac:picMkLst>
            <pc:docMk/>
            <pc:sldMk cId="3340043341" sldId="324"/>
            <ac:picMk id="276" creationId="{00000000-0000-0000-0000-000000000000}"/>
          </ac:picMkLst>
        </pc:picChg>
        <pc:picChg chg="mod">
          <ac:chgData name="Gaither Stephens" userId="29df725b-6949-4a75-987a-682eaa198516" providerId="ADAL" clId="{D8F7F434-3F81-3646-8C43-25F07A918C25}" dt="2024-04-08T18:52:34.752" v="47047" actId="1076"/>
          <ac:picMkLst>
            <pc:docMk/>
            <pc:sldMk cId="3340043341" sldId="324"/>
            <ac:picMk id="278" creationId="{00000000-0000-0000-0000-000000000000}"/>
          </ac:picMkLst>
        </pc:picChg>
      </pc:sldChg>
      <pc:sldChg chg="addSp delSp modSp add mod modTransition setBg modAnim modNotes modNotesTx">
        <pc:chgData name="Gaither Stephens" userId="29df725b-6949-4a75-987a-682eaa198516" providerId="ADAL" clId="{D8F7F434-3F81-3646-8C43-25F07A918C25}" dt="2024-04-08T19:45:57.774" v="48698" actId="20577"/>
        <pc:sldMkLst>
          <pc:docMk/>
          <pc:sldMk cId="1620302676" sldId="325"/>
        </pc:sldMkLst>
        <pc:spChg chg="mod">
          <ac:chgData name="Gaither Stephens" userId="29df725b-6949-4a75-987a-682eaa198516" providerId="ADAL" clId="{D8F7F434-3F81-3646-8C43-25F07A918C25}" dt="2024-04-08T17:29:36.795" v="45799" actId="207"/>
          <ac:spMkLst>
            <pc:docMk/>
            <pc:sldMk cId="1620302676" sldId="325"/>
            <ac:spMk id="81" creationId="{00000000-0000-0000-0000-000000000000}"/>
          </ac:spMkLst>
        </pc:spChg>
        <pc:spChg chg="mod">
          <ac:chgData name="Gaither Stephens" userId="29df725b-6949-4a75-987a-682eaa198516" providerId="ADAL" clId="{D8F7F434-3F81-3646-8C43-25F07A918C25}" dt="2024-04-08T17:29:39.423" v="45800" actId="207"/>
          <ac:spMkLst>
            <pc:docMk/>
            <pc:sldMk cId="1620302676" sldId="325"/>
            <ac:spMk id="82" creationId="{00000000-0000-0000-0000-000000000000}"/>
          </ac:spMkLst>
        </pc:spChg>
        <pc:spChg chg="mod">
          <ac:chgData name="Gaither Stephens" userId="29df725b-6949-4a75-987a-682eaa198516" providerId="ADAL" clId="{D8F7F434-3F81-3646-8C43-25F07A918C25}" dt="2024-04-08T17:29:49.578" v="45814" actId="1038"/>
          <ac:spMkLst>
            <pc:docMk/>
            <pc:sldMk cId="1620302676" sldId="325"/>
            <ac:spMk id="83" creationId="{00000000-0000-0000-0000-000000000000}"/>
          </ac:spMkLst>
        </pc:spChg>
        <pc:picChg chg="add mod">
          <ac:chgData name="Gaither Stephens" userId="29df725b-6949-4a75-987a-682eaa198516" providerId="ADAL" clId="{D8F7F434-3F81-3646-8C43-25F07A918C25}" dt="2024-04-08T17:29:49.578" v="45814" actId="1038"/>
          <ac:picMkLst>
            <pc:docMk/>
            <pc:sldMk cId="1620302676" sldId="325"/>
            <ac:picMk id="2" creationId="{9249338E-4F05-AA5A-649C-BE3EDBE0E9AE}"/>
          </ac:picMkLst>
        </pc:picChg>
        <pc:picChg chg="mod">
          <ac:chgData name="Gaither Stephens" userId="29df725b-6949-4a75-987a-682eaa198516" providerId="ADAL" clId="{D8F7F434-3F81-3646-8C43-25F07A918C25}" dt="2024-04-08T17:29:49.578" v="45814" actId="1038"/>
          <ac:picMkLst>
            <pc:docMk/>
            <pc:sldMk cId="1620302676" sldId="325"/>
            <ac:picMk id="79" creationId="{00000000-0000-0000-0000-000000000000}"/>
          </ac:picMkLst>
        </pc:picChg>
        <pc:picChg chg="del">
          <ac:chgData name="Gaither Stephens" userId="29df725b-6949-4a75-987a-682eaa198516" providerId="ADAL" clId="{D8F7F434-3F81-3646-8C43-25F07A918C25}" dt="2024-03-27T19:28:14.621" v="11982" actId="478"/>
          <ac:picMkLst>
            <pc:docMk/>
            <pc:sldMk cId="1620302676" sldId="325"/>
            <ac:picMk id="80" creationId="{00000000-0000-0000-0000-000000000000}"/>
          </ac:picMkLst>
        </pc:picChg>
      </pc:sldChg>
      <pc:sldChg chg="addSp delSp modSp add del mod setBg delAnim modAnim modNotes modNotesTx">
        <pc:chgData name="Gaither Stephens" userId="29df725b-6949-4a75-987a-682eaa198516" providerId="ADAL" clId="{D8F7F434-3F81-3646-8C43-25F07A918C25}" dt="2024-04-08T18:58:55.759" v="47087" actId="2696"/>
        <pc:sldMkLst>
          <pc:docMk/>
          <pc:sldMk cId="4242021811" sldId="326"/>
        </pc:sldMkLst>
        <pc:spChg chg="add del mod">
          <ac:chgData name="Gaither Stephens" userId="29df725b-6949-4a75-987a-682eaa198516" providerId="ADAL" clId="{D8F7F434-3F81-3646-8C43-25F07A918C25}" dt="2024-03-28T16:29:59.084" v="14874" actId="478"/>
          <ac:spMkLst>
            <pc:docMk/>
            <pc:sldMk cId="4242021811" sldId="326"/>
            <ac:spMk id="3" creationId="{0E4D5F9B-4472-2F4E-58A7-42C2E726DB5A}"/>
          </ac:spMkLst>
        </pc:spChg>
        <pc:spChg chg="mod">
          <ac:chgData name="Gaither Stephens" userId="29df725b-6949-4a75-987a-682eaa198516" providerId="ADAL" clId="{D8F7F434-3F81-3646-8C43-25F07A918C25}" dt="2024-04-08T18:16:16.336" v="46648"/>
          <ac:spMkLst>
            <pc:docMk/>
            <pc:sldMk cId="4242021811" sldId="326"/>
            <ac:spMk id="129" creationId="{00000000-0000-0000-0000-000000000000}"/>
          </ac:spMkLst>
        </pc:spChg>
        <pc:spChg chg="mod">
          <ac:chgData name="Gaither Stephens" userId="29df725b-6949-4a75-987a-682eaa198516" providerId="ADAL" clId="{D8F7F434-3F81-3646-8C43-25F07A918C25}" dt="2024-04-08T18:16:16.336" v="46648"/>
          <ac:spMkLst>
            <pc:docMk/>
            <pc:sldMk cId="4242021811" sldId="326"/>
            <ac:spMk id="130" creationId="{00000000-0000-0000-0000-000000000000}"/>
          </ac:spMkLst>
        </pc:spChg>
        <pc:spChg chg="mod">
          <ac:chgData name="Gaither Stephens" userId="29df725b-6949-4a75-987a-682eaa198516" providerId="ADAL" clId="{D8F7F434-3F81-3646-8C43-25F07A918C25}" dt="2024-04-08T18:16:16.336" v="46648"/>
          <ac:spMkLst>
            <pc:docMk/>
            <pc:sldMk cId="4242021811" sldId="326"/>
            <ac:spMk id="131" creationId="{00000000-0000-0000-0000-000000000000}"/>
          </ac:spMkLst>
        </pc:spChg>
        <pc:spChg chg="del">
          <ac:chgData name="Gaither Stephens" userId="29df725b-6949-4a75-987a-682eaa198516" providerId="ADAL" clId="{D8F7F434-3F81-3646-8C43-25F07A918C25}" dt="2024-04-08T18:58:24.231" v="47086" actId="478"/>
          <ac:spMkLst>
            <pc:docMk/>
            <pc:sldMk cId="4242021811" sldId="326"/>
            <ac:spMk id="132" creationId="{00000000-0000-0000-0000-000000000000}"/>
          </ac:spMkLst>
        </pc:spChg>
        <pc:picChg chg="mod">
          <ac:chgData name="Gaither Stephens" userId="29df725b-6949-4a75-987a-682eaa198516" providerId="ADAL" clId="{D8F7F434-3F81-3646-8C43-25F07A918C25}" dt="2024-04-08T18:58:21.798" v="47085" actId="1076"/>
          <ac:picMkLst>
            <pc:docMk/>
            <pc:sldMk cId="4242021811" sldId="326"/>
            <ac:picMk id="133" creationId="{00000000-0000-0000-0000-000000000000}"/>
          </ac:picMkLst>
        </pc:picChg>
        <pc:picChg chg="mod">
          <ac:chgData name="Gaither Stephens" userId="29df725b-6949-4a75-987a-682eaa198516" providerId="ADAL" clId="{D8F7F434-3F81-3646-8C43-25F07A918C25}" dt="2024-03-28T15:11:07.865" v="12346" actId="1076"/>
          <ac:picMkLst>
            <pc:docMk/>
            <pc:sldMk cId="4242021811" sldId="326"/>
            <ac:picMk id="134" creationId="{00000000-0000-0000-0000-000000000000}"/>
          </ac:picMkLst>
        </pc:picChg>
      </pc:sldChg>
      <pc:sldChg chg="addSp delSp modSp add mod ord delAnim modAnim modNotes modNotesTx">
        <pc:chgData name="Gaither Stephens" userId="29df725b-6949-4a75-987a-682eaa198516" providerId="ADAL" clId="{D8F7F434-3F81-3646-8C43-25F07A918C25}" dt="2024-04-08T21:06:13.821" v="50548" actId="20577"/>
        <pc:sldMkLst>
          <pc:docMk/>
          <pc:sldMk cId="3493811468" sldId="327"/>
        </pc:sldMkLst>
        <pc:spChg chg="mod">
          <ac:chgData name="Gaither Stephens" userId="29df725b-6949-4a75-987a-682eaa198516" providerId="ADAL" clId="{D8F7F434-3F81-3646-8C43-25F07A918C25}" dt="2024-04-08T16:13:32.790" v="45762" actId="14838"/>
          <ac:spMkLst>
            <pc:docMk/>
            <pc:sldMk cId="3493811468" sldId="327"/>
            <ac:spMk id="267" creationId="{00000000-0000-0000-0000-000000000000}"/>
          </ac:spMkLst>
        </pc:spChg>
        <pc:spChg chg="mod">
          <ac:chgData name="Gaither Stephens" userId="29df725b-6949-4a75-987a-682eaa198516" providerId="ADAL" clId="{D8F7F434-3F81-3646-8C43-25F07A918C25}" dt="2024-04-08T16:13:54.593" v="45767" actId="207"/>
          <ac:spMkLst>
            <pc:docMk/>
            <pc:sldMk cId="3493811468" sldId="327"/>
            <ac:spMk id="268" creationId="{00000000-0000-0000-0000-000000000000}"/>
          </ac:spMkLst>
        </pc:spChg>
        <pc:spChg chg="mod">
          <ac:chgData name="Gaither Stephens" userId="29df725b-6949-4a75-987a-682eaa198516" providerId="ADAL" clId="{D8F7F434-3F81-3646-8C43-25F07A918C25}" dt="2024-04-08T16:13:56.472" v="45768" actId="207"/>
          <ac:spMkLst>
            <pc:docMk/>
            <pc:sldMk cId="3493811468" sldId="327"/>
            <ac:spMk id="269" creationId="{00000000-0000-0000-0000-000000000000}"/>
          </ac:spMkLst>
        </pc:spChg>
        <pc:spChg chg="mod">
          <ac:chgData name="Gaither Stephens" userId="29df725b-6949-4a75-987a-682eaa198516" providerId="ADAL" clId="{D8F7F434-3F81-3646-8C43-25F07A918C25}" dt="2024-04-08T16:13:57.833" v="45769" actId="207"/>
          <ac:spMkLst>
            <pc:docMk/>
            <pc:sldMk cId="3493811468" sldId="327"/>
            <ac:spMk id="270" creationId="{00000000-0000-0000-0000-000000000000}"/>
          </ac:spMkLst>
        </pc:spChg>
        <pc:spChg chg="del">
          <ac:chgData name="Gaither Stephens" userId="29df725b-6949-4a75-987a-682eaa198516" providerId="ADAL" clId="{D8F7F434-3F81-3646-8C43-25F07A918C25}" dt="2024-04-08T16:13:50.986" v="45766" actId="478"/>
          <ac:spMkLst>
            <pc:docMk/>
            <pc:sldMk cId="3493811468" sldId="327"/>
            <ac:spMk id="271" creationId="{00000000-0000-0000-0000-000000000000}"/>
          </ac:spMkLst>
        </pc:spChg>
        <pc:spChg chg="mod">
          <ac:chgData name="Gaither Stephens" userId="29df725b-6949-4a75-987a-682eaa198516" providerId="ADAL" clId="{D8F7F434-3F81-3646-8C43-25F07A918C25}" dt="2024-04-08T16:13:59.458" v="45770" actId="207"/>
          <ac:spMkLst>
            <pc:docMk/>
            <pc:sldMk cId="3493811468" sldId="327"/>
            <ac:spMk id="272" creationId="{00000000-0000-0000-0000-000000000000}"/>
          </ac:spMkLst>
        </pc:spChg>
        <pc:spChg chg="mod">
          <ac:chgData name="Gaither Stephens" userId="29df725b-6949-4a75-987a-682eaa198516" providerId="ADAL" clId="{D8F7F434-3F81-3646-8C43-25F07A918C25}" dt="2024-04-08T16:14:00.953" v="45771" actId="207"/>
          <ac:spMkLst>
            <pc:docMk/>
            <pc:sldMk cId="3493811468" sldId="327"/>
            <ac:spMk id="273" creationId="{00000000-0000-0000-0000-000000000000}"/>
          </ac:spMkLst>
        </pc:spChg>
        <pc:spChg chg="mod">
          <ac:chgData name="Gaither Stephens" userId="29df725b-6949-4a75-987a-682eaa198516" providerId="ADAL" clId="{D8F7F434-3F81-3646-8C43-25F07A918C25}" dt="2024-04-08T16:14:02.223" v="45772" actId="207"/>
          <ac:spMkLst>
            <pc:docMk/>
            <pc:sldMk cId="3493811468" sldId="327"/>
            <ac:spMk id="274" creationId="{00000000-0000-0000-0000-000000000000}"/>
          </ac:spMkLst>
        </pc:spChg>
        <pc:picChg chg="add mod">
          <ac:chgData name="Gaither Stephens" userId="29df725b-6949-4a75-987a-682eaa198516" providerId="ADAL" clId="{D8F7F434-3F81-3646-8C43-25F07A918C25}" dt="2024-04-08T16:15:29.838" v="45774" actId="1076"/>
          <ac:picMkLst>
            <pc:docMk/>
            <pc:sldMk cId="3493811468" sldId="327"/>
            <ac:picMk id="2" creationId="{D9D02025-581C-1929-6C1F-9E822EEB041C}"/>
          </ac:picMkLst>
        </pc:picChg>
        <pc:picChg chg="del">
          <ac:chgData name="Gaither Stephens" userId="29df725b-6949-4a75-987a-682eaa198516" providerId="ADAL" clId="{D8F7F434-3F81-3646-8C43-25F07A918C25}" dt="2024-03-28T16:00:00.737" v="14311" actId="478"/>
          <ac:picMkLst>
            <pc:docMk/>
            <pc:sldMk cId="3493811468" sldId="327"/>
            <ac:picMk id="3" creationId="{CF86954D-5561-CF0D-2FE6-FE1EB7CE5094}"/>
          </ac:picMkLst>
        </pc:picChg>
        <pc:picChg chg="del">
          <ac:chgData name="Gaither Stephens" userId="29df725b-6949-4a75-987a-682eaa198516" providerId="ADAL" clId="{D8F7F434-3F81-3646-8C43-25F07A918C25}" dt="2024-03-28T16:00:02.720" v="14312" actId="478"/>
          <ac:picMkLst>
            <pc:docMk/>
            <pc:sldMk cId="3493811468" sldId="327"/>
            <ac:picMk id="4" creationId="{DB487081-3641-9F92-1102-DC94780287A0}"/>
          </ac:picMkLst>
        </pc:picChg>
        <pc:picChg chg="add mod modCrop">
          <ac:chgData name="Gaither Stephens" userId="29df725b-6949-4a75-987a-682eaa198516" providerId="ADAL" clId="{D8F7F434-3F81-3646-8C43-25F07A918C25}" dt="2024-04-08T16:15:28.083" v="45773" actId="1076"/>
          <ac:picMkLst>
            <pc:docMk/>
            <pc:sldMk cId="3493811468" sldId="327"/>
            <ac:picMk id="5" creationId="{072A5CE3-7C4B-6D0C-05B2-9FFD0444FC83}"/>
          </ac:picMkLst>
        </pc:picChg>
        <pc:picChg chg="del">
          <ac:chgData name="Gaither Stephens" userId="29df725b-6949-4a75-987a-682eaa198516" providerId="ADAL" clId="{D8F7F434-3F81-3646-8C43-25F07A918C25}" dt="2024-03-28T15:59:19.459" v="14309" actId="478"/>
          <ac:picMkLst>
            <pc:docMk/>
            <pc:sldMk cId="3493811468" sldId="327"/>
            <ac:picMk id="278" creationId="{00000000-0000-0000-0000-000000000000}"/>
          </ac:picMkLst>
        </pc:picChg>
      </pc:sldChg>
      <pc:sldChg chg="addSp delSp modSp add mod ord setBg delAnim modAnim modNotesTx">
        <pc:chgData name="Gaither Stephens" userId="29df725b-6949-4a75-987a-682eaa198516" providerId="ADAL" clId="{D8F7F434-3F81-3646-8C43-25F07A918C25}" dt="2024-04-08T20:31:36.403" v="50305" actId="20577"/>
        <pc:sldMkLst>
          <pc:docMk/>
          <pc:sldMk cId="1416171904" sldId="328"/>
        </pc:sldMkLst>
        <pc:spChg chg="mod">
          <ac:chgData name="Gaither Stephens" userId="29df725b-6949-4a75-987a-682eaa198516" providerId="ADAL" clId="{D8F7F434-3F81-3646-8C43-25F07A918C25}" dt="2024-04-08T16:11:45.240" v="45737" actId="1076"/>
          <ac:spMkLst>
            <pc:docMk/>
            <pc:sldMk cId="1416171904" sldId="328"/>
            <ac:spMk id="267" creationId="{00000000-0000-0000-0000-000000000000}"/>
          </ac:spMkLst>
        </pc:spChg>
        <pc:spChg chg="mod">
          <ac:chgData name="Gaither Stephens" userId="29df725b-6949-4a75-987a-682eaa198516" providerId="ADAL" clId="{D8F7F434-3F81-3646-8C43-25F07A918C25}" dt="2024-04-08T20:31:36.403" v="50305" actId="20577"/>
          <ac:spMkLst>
            <pc:docMk/>
            <pc:sldMk cId="1416171904" sldId="328"/>
            <ac:spMk id="268" creationId="{00000000-0000-0000-0000-000000000000}"/>
          </ac:spMkLst>
        </pc:spChg>
        <pc:spChg chg="mod">
          <ac:chgData name="Gaither Stephens" userId="29df725b-6949-4a75-987a-682eaa198516" providerId="ADAL" clId="{D8F7F434-3F81-3646-8C43-25F07A918C25}" dt="2024-04-08T20:31:03.036" v="50251" actId="20577"/>
          <ac:spMkLst>
            <pc:docMk/>
            <pc:sldMk cId="1416171904" sldId="328"/>
            <ac:spMk id="269" creationId="{00000000-0000-0000-0000-000000000000}"/>
          </ac:spMkLst>
        </pc:spChg>
        <pc:spChg chg="mod">
          <ac:chgData name="Gaither Stephens" userId="29df725b-6949-4a75-987a-682eaa198516" providerId="ADAL" clId="{D8F7F434-3F81-3646-8C43-25F07A918C25}" dt="2024-04-08T16:12:20.634" v="45745" actId="207"/>
          <ac:spMkLst>
            <pc:docMk/>
            <pc:sldMk cId="1416171904" sldId="328"/>
            <ac:spMk id="270" creationId="{00000000-0000-0000-0000-000000000000}"/>
          </ac:spMkLst>
        </pc:spChg>
        <pc:spChg chg="del">
          <ac:chgData name="Gaither Stephens" userId="29df725b-6949-4a75-987a-682eaa198516" providerId="ADAL" clId="{D8F7F434-3F81-3646-8C43-25F07A918C25}" dt="2024-04-08T16:11:29.269" v="45733" actId="478"/>
          <ac:spMkLst>
            <pc:docMk/>
            <pc:sldMk cId="1416171904" sldId="328"/>
            <ac:spMk id="271" creationId="{00000000-0000-0000-0000-000000000000}"/>
          </ac:spMkLst>
        </pc:spChg>
        <pc:spChg chg="mod">
          <ac:chgData name="Gaither Stephens" userId="29df725b-6949-4a75-987a-682eaa198516" providerId="ADAL" clId="{D8F7F434-3F81-3646-8C43-25F07A918C25}" dt="2024-04-08T16:12:16.542" v="45744" actId="207"/>
          <ac:spMkLst>
            <pc:docMk/>
            <pc:sldMk cId="1416171904" sldId="328"/>
            <ac:spMk id="272" creationId="{00000000-0000-0000-0000-000000000000}"/>
          </ac:spMkLst>
        </pc:spChg>
        <pc:spChg chg="mod">
          <ac:chgData name="Gaither Stephens" userId="29df725b-6949-4a75-987a-682eaa198516" providerId="ADAL" clId="{D8F7F434-3F81-3646-8C43-25F07A918C25}" dt="2024-04-08T16:12:08.946" v="45742" actId="1076"/>
          <ac:spMkLst>
            <pc:docMk/>
            <pc:sldMk cId="1416171904" sldId="328"/>
            <ac:spMk id="273" creationId="{00000000-0000-0000-0000-000000000000}"/>
          </ac:spMkLst>
        </pc:spChg>
        <pc:spChg chg="mod">
          <ac:chgData name="Gaither Stephens" userId="29df725b-6949-4a75-987a-682eaa198516" providerId="ADAL" clId="{D8F7F434-3F81-3646-8C43-25F07A918C25}" dt="2024-04-08T16:12:13.454" v="45743" actId="1076"/>
          <ac:spMkLst>
            <pc:docMk/>
            <pc:sldMk cId="1416171904" sldId="328"/>
            <ac:spMk id="274" creationId="{00000000-0000-0000-0000-000000000000}"/>
          </ac:spMkLst>
        </pc:spChg>
        <pc:picChg chg="add mod">
          <ac:chgData name="Gaither Stephens" userId="29df725b-6949-4a75-987a-682eaa198516" providerId="ADAL" clId="{D8F7F434-3F81-3646-8C43-25F07A918C25}" dt="2024-04-08T16:11:40.550" v="45736" actId="1076"/>
          <ac:picMkLst>
            <pc:docMk/>
            <pc:sldMk cId="1416171904" sldId="328"/>
            <ac:picMk id="2" creationId="{FE6275A9-1F25-074D-0FD1-F4154D7B948F}"/>
          </ac:picMkLst>
        </pc:picChg>
        <pc:picChg chg="mod modCrop">
          <ac:chgData name="Gaither Stephens" userId="29df725b-6949-4a75-987a-682eaa198516" providerId="ADAL" clId="{D8F7F434-3F81-3646-8C43-25F07A918C25}" dt="2024-04-08T16:11:37.783" v="45735" actId="1076"/>
          <ac:picMkLst>
            <pc:docMk/>
            <pc:sldMk cId="1416171904" sldId="328"/>
            <ac:picMk id="3" creationId="{CF86954D-5561-CF0D-2FE6-FE1EB7CE5094}"/>
          </ac:picMkLst>
        </pc:picChg>
        <pc:picChg chg="mod">
          <ac:chgData name="Gaither Stephens" userId="29df725b-6949-4a75-987a-682eaa198516" providerId="ADAL" clId="{D8F7F434-3F81-3646-8C43-25F07A918C25}" dt="2024-04-08T16:12:35.042" v="45757" actId="1035"/>
          <ac:picMkLst>
            <pc:docMk/>
            <pc:sldMk cId="1416171904" sldId="328"/>
            <ac:picMk id="4" creationId="{DB487081-3641-9F92-1102-DC94780287A0}"/>
          </ac:picMkLst>
        </pc:picChg>
        <pc:picChg chg="del mod">
          <ac:chgData name="Gaither Stephens" userId="29df725b-6949-4a75-987a-682eaa198516" providerId="ADAL" clId="{D8F7F434-3F81-3646-8C43-25F07A918C25}" dt="2024-03-28T15:48:00.481" v="13388" actId="478"/>
          <ac:picMkLst>
            <pc:docMk/>
            <pc:sldMk cId="1416171904" sldId="328"/>
            <ac:picMk id="278" creationId="{00000000-0000-0000-0000-000000000000}"/>
          </ac:picMkLst>
        </pc:picChg>
      </pc:sldChg>
      <pc:sldChg chg="delSp modSp add mod setBg delAnim modAnim modNotes modNotesTx">
        <pc:chgData name="Gaither Stephens" userId="29df725b-6949-4a75-987a-682eaa198516" providerId="ADAL" clId="{D8F7F434-3F81-3646-8C43-25F07A918C25}" dt="2024-04-08T19:58:02.130" v="48930"/>
        <pc:sldMkLst>
          <pc:docMk/>
          <pc:sldMk cId="1069429529" sldId="329"/>
        </pc:sldMkLst>
        <pc:spChg chg="mod">
          <ac:chgData name="Gaither Stephens" userId="29df725b-6949-4a75-987a-682eaa198516" providerId="ADAL" clId="{D8F7F434-3F81-3646-8C43-25F07A918C25}" dt="2024-04-08T17:38:54.295" v="46037" actId="20577"/>
          <ac:spMkLst>
            <pc:docMk/>
            <pc:sldMk cId="1069429529" sldId="329"/>
            <ac:spMk id="267" creationId="{00000000-0000-0000-0000-000000000000}"/>
          </ac:spMkLst>
        </pc:spChg>
        <pc:spChg chg="mod">
          <ac:chgData name="Gaither Stephens" userId="29df725b-6949-4a75-987a-682eaa198516" providerId="ADAL" clId="{D8F7F434-3F81-3646-8C43-25F07A918C25}" dt="2024-04-08T18:52:47.982" v="47048" actId="207"/>
          <ac:spMkLst>
            <pc:docMk/>
            <pc:sldMk cId="1069429529" sldId="329"/>
            <ac:spMk id="268" creationId="{00000000-0000-0000-0000-000000000000}"/>
          </ac:spMkLst>
        </pc:spChg>
        <pc:spChg chg="mod">
          <ac:chgData name="Gaither Stephens" userId="29df725b-6949-4a75-987a-682eaa198516" providerId="ADAL" clId="{D8F7F434-3F81-3646-8C43-25F07A918C25}" dt="2024-04-08T18:52:51.704" v="47049" actId="207"/>
          <ac:spMkLst>
            <pc:docMk/>
            <pc:sldMk cId="1069429529" sldId="329"/>
            <ac:spMk id="269" creationId="{00000000-0000-0000-0000-000000000000}"/>
          </ac:spMkLst>
        </pc:spChg>
        <pc:spChg chg="mod">
          <ac:chgData name="Gaither Stephens" userId="29df725b-6949-4a75-987a-682eaa198516" providerId="ADAL" clId="{D8F7F434-3F81-3646-8C43-25F07A918C25}" dt="2024-04-08T18:52:53.294" v="47050" actId="207"/>
          <ac:spMkLst>
            <pc:docMk/>
            <pc:sldMk cId="1069429529" sldId="329"/>
            <ac:spMk id="270" creationId="{00000000-0000-0000-0000-000000000000}"/>
          </ac:spMkLst>
        </pc:spChg>
        <pc:spChg chg="del">
          <ac:chgData name="Gaither Stephens" userId="29df725b-6949-4a75-987a-682eaa198516" providerId="ADAL" clId="{D8F7F434-3F81-3646-8C43-25F07A918C25}" dt="2024-04-08T17:36:50.243" v="46006" actId="478"/>
          <ac:spMkLst>
            <pc:docMk/>
            <pc:sldMk cId="1069429529" sldId="329"/>
            <ac:spMk id="271" creationId="{00000000-0000-0000-0000-000000000000}"/>
          </ac:spMkLst>
        </pc:spChg>
        <pc:spChg chg="mod">
          <ac:chgData name="Gaither Stephens" userId="29df725b-6949-4a75-987a-682eaa198516" providerId="ADAL" clId="{D8F7F434-3F81-3646-8C43-25F07A918C25}" dt="2024-04-08T18:52:55.225" v="47051" actId="207"/>
          <ac:spMkLst>
            <pc:docMk/>
            <pc:sldMk cId="1069429529" sldId="329"/>
            <ac:spMk id="272" creationId="{00000000-0000-0000-0000-000000000000}"/>
          </ac:spMkLst>
        </pc:spChg>
        <pc:spChg chg="mod">
          <ac:chgData name="Gaither Stephens" userId="29df725b-6949-4a75-987a-682eaa198516" providerId="ADAL" clId="{D8F7F434-3F81-3646-8C43-25F07A918C25}" dt="2024-04-08T18:53:00.161" v="47053" actId="207"/>
          <ac:spMkLst>
            <pc:docMk/>
            <pc:sldMk cId="1069429529" sldId="329"/>
            <ac:spMk id="273" creationId="{00000000-0000-0000-0000-000000000000}"/>
          </ac:spMkLst>
        </pc:spChg>
        <pc:spChg chg="mod">
          <ac:chgData name="Gaither Stephens" userId="29df725b-6949-4a75-987a-682eaa198516" providerId="ADAL" clId="{D8F7F434-3F81-3646-8C43-25F07A918C25}" dt="2024-04-08T18:53:03.100" v="47054" actId="207"/>
          <ac:spMkLst>
            <pc:docMk/>
            <pc:sldMk cId="1069429529" sldId="329"/>
            <ac:spMk id="274" creationId="{00000000-0000-0000-0000-000000000000}"/>
          </ac:spMkLst>
        </pc:spChg>
        <pc:picChg chg="mod">
          <ac:chgData name="Gaither Stephens" userId="29df725b-6949-4a75-987a-682eaa198516" providerId="ADAL" clId="{D8F7F434-3F81-3646-8C43-25F07A918C25}" dt="2024-04-08T17:38:32.913" v="46026" actId="1076"/>
          <ac:picMkLst>
            <pc:docMk/>
            <pc:sldMk cId="1069429529" sldId="329"/>
            <ac:picMk id="2" creationId="{FE6275A9-1F25-074D-0FD1-F4154D7B948F}"/>
          </ac:picMkLst>
        </pc:picChg>
        <pc:picChg chg="mod modCrop">
          <ac:chgData name="Gaither Stephens" userId="29df725b-6949-4a75-987a-682eaa198516" providerId="ADAL" clId="{D8F7F434-3F81-3646-8C43-25F07A918C25}" dt="2024-04-08T17:37:30.276" v="46016" actId="732"/>
          <ac:picMkLst>
            <pc:docMk/>
            <pc:sldMk cId="1069429529" sldId="329"/>
            <ac:picMk id="3" creationId="{CF86954D-5561-CF0D-2FE6-FE1EB7CE5094}"/>
          </ac:picMkLst>
        </pc:picChg>
        <pc:picChg chg="mod">
          <ac:chgData name="Gaither Stephens" userId="29df725b-6949-4a75-987a-682eaa198516" providerId="ADAL" clId="{D8F7F434-3F81-3646-8C43-25F07A918C25}" dt="2024-04-08T17:37:22.521" v="46014" actId="1076"/>
          <ac:picMkLst>
            <pc:docMk/>
            <pc:sldMk cId="1069429529" sldId="329"/>
            <ac:picMk id="4" creationId="{DB487081-3641-9F92-1102-DC94780287A0}"/>
          </ac:picMkLst>
        </pc:picChg>
      </pc:sldChg>
      <pc:sldChg chg="addSp delSp modSp add mod setBg delAnim modAnim modNotes modNotesTx">
        <pc:chgData name="Gaither Stephens" userId="29df725b-6949-4a75-987a-682eaa198516" providerId="ADAL" clId="{D8F7F434-3F81-3646-8C43-25F07A918C25}" dt="2024-04-08T21:11:17.973" v="50605"/>
        <pc:sldMkLst>
          <pc:docMk/>
          <pc:sldMk cId="45375859" sldId="330"/>
        </pc:sldMkLst>
        <pc:spChg chg="mod">
          <ac:chgData name="Gaither Stephens" userId="29df725b-6949-4a75-987a-682eaa198516" providerId="ADAL" clId="{D8F7F434-3F81-3646-8C43-25F07A918C25}" dt="2024-04-08T17:33:56.795" v="45970" actId="207"/>
          <ac:spMkLst>
            <pc:docMk/>
            <pc:sldMk cId="45375859" sldId="330"/>
            <ac:spMk id="159" creationId="{00000000-0000-0000-0000-000000000000}"/>
          </ac:spMkLst>
        </pc:spChg>
        <pc:spChg chg="del">
          <ac:chgData name="Gaither Stephens" userId="29df725b-6949-4a75-987a-682eaa198516" providerId="ADAL" clId="{D8F7F434-3F81-3646-8C43-25F07A918C25}" dt="2024-04-08T18:59:01.926" v="47088" actId="478"/>
          <ac:spMkLst>
            <pc:docMk/>
            <pc:sldMk cId="45375859" sldId="330"/>
            <ac:spMk id="160" creationId="{00000000-0000-0000-0000-000000000000}"/>
          </ac:spMkLst>
        </pc:spChg>
        <pc:picChg chg="add mod modCrop">
          <ac:chgData name="Gaither Stephens" userId="29df725b-6949-4a75-987a-682eaa198516" providerId="ADAL" clId="{D8F7F434-3F81-3646-8C43-25F07A918C25}" dt="2024-04-08T21:10:57.072" v="50603" actId="732"/>
          <ac:picMkLst>
            <pc:docMk/>
            <pc:sldMk cId="45375859" sldId="330"/>
            <ac:picMk id="3" creationId="{A1586370-CD5D-6E45-0D0F-721FAD707461}"/>
          </ac:picMkLst>
        </pc:picChg>
        <pc:picChg chg="add del mod modCrop">
          <ac:chgData name="Gaither Stephens" userId="29df725b-6949-4a75-987a-682eaa198516" providerId="ADAL" clId="{D8F7F434-3F81-3646-8C43-25F07A918C25}" dt="2024-03-28T16:48:48.729" v="15080" actId="21"/>
          <ac:picMkLst>
            <pc:docMk/>
            <pc:sldMk cId="45375859" sldId="330"/>
            <ac:picMk id="3" creationId="{DA5FFD18-954D-18D3-F560-DBC307A61BF8}"/>
          </ac:picMkLst>
        </pc:picChg>
        <pc:picChg chg="add del mod modCrop">
          <ac:chgData name="Gaither Stephens" userId="29df725b-6949-4a75-987a-682eaa198516" providerId="ADAL" clId="{D8F7F434-3F81-3646-8C43-25F07A918C25}" dt="2024-04-08T21:09:25.898" v="50588" actId="478"/>
          <ac:picMkLst>
            <pc:docMk/>
            <pc:sldMk cId="45375859" sldId="330"/>
            <ac:picMk id="5" creationId="{92F62FBB-D429-EA5D-0C4B-81C12D0F6145}"/>
          </ac:picMkLst>
        </pc:picChg>
      </pc:sldChg>
      <pc:sldChg chg="modSp add mod ord modTransition setBg modAnim modNotes modNotesTx">
        <pc:chgData name="Gaither Stephens" userId="29df725b-6949-4a75-987a-682eaa198516" providerId="ADAL" clId="{D8F7F434-3F81-3646-8C43-25F07A918C25}" dt="2024-04-08T19:59:04.066" v="48960" actId="20577"/>
        <pc:sldMkLst>
          <pc:docMk/>
          <pc:sldMk cId="1305808800" sldId="331"/>
        </pc:sldMkLst>
        <pc:spChg chg="mod">
          <ac:chgData name="Gaither Stephens" userId="29df725b-6949-4a75-987a-682eaa198516" providerId="ADAL" clId="{D8F7F434-3F81-3646-8C43-25F07A918C25}" dt="2024-04-08T19:58:42.185" v="48942" actId="20577"/>
          <ac:spMkLst>
            <pc:docMk/>
            <pc:sldMk cId="1305808800" sldId="331"/>
            <ac:spMk id="81" creationId="{00000000-0000-0000-0000-000000000000}"/>
          </ac:spMkLst>
        </pc:spChg>
        <pc:spChg chg="mod">
          <ac:chgData name="Gaither Stephens" userId="29df725b-6949-4a75-987a-682eaa198516" providerId="ADAL" clId="{D8F7F434-3F81-3646-8C43-25F07A918C25}" dt="2024-04-08T17:39:12.453" v="46041" actId="207"/>
          <ac:spMkLst>
            <pc:docMk/>
            <pc:sldMk cId="1305808800" sldId="331"/>
            <ac:spMk id="82" creationId="{00000000-0000-0000-0000-000000000000}"/>
          </ac:spMkLst>
        </pc:spChg>
        <pc:spChg chg="mod">
          <ac:chgData name="Gaither Stephens" userId="29df725b-6949-4a75-987a-682eaa198516" providerId="ADAL" clId="{D8F7F434-3F81-3646-8C43-25F07A918C25}" dt="2024-04-08T17:39:22.662" v="46050" actId="1037"/>
          <ac:spMkLst>
            <pc:docMk/>
            <pc:sldMk cId="1305808800" sldId="331"/>
            <ac:spMk id="83" creationId="{00000000-0000-0000-0000-000000000000}"/>
          </ac:spMkLst>
        </pc:spChg>
        <pc:picChg chg="mod">
          <ac:chgData name="Gaither Stephens" userId="29df725b-6949-4a75-987a-682eaa198516" providerId="ADAL" clId="{D8F7F434-3F81-3646-8C43-25F07A918C25}" dt="2024-04-08T17:39:22.662" v="46050" actId="1037"/>
          <ac:picMkLst>
            <pc:docMk/>
            <pc:sldMk cId="1305808800" sldId="331"/>
            <ac:picMk id="2" creationId="{9249338E-4F05-AA5A-649C-BE3EDBE0E9AE}"/>
          </ac:picMkLst>
        </pc:picChg>
        <pc:picChg chg="mod">
          <ac:chgData name="Gaither Stephens" userId="29df725b-6949-4a75-987a-682eaa198516" providerId="ADAL" clId="{D8F7F434-3F81-3646-8C43-25F07A918C25}" dt="2024-04-08T17:39:22.662" v="46050" actId="1037"/>
          <ac:picMkLst>
            <pc:docMk/>
            <pc:sldMk cId="1305808800" sldId="331"/>
            <ac:picMk id="79" creationId="{00000000-0000-0000-0000-000000000000}"/>
          </ac:picMkLst>
        </pc:picChg>
      </pc:sldChg>
      <pc:sldChg chg="delSp modSp add mod ord delAnim modAnim modNotes modNotesTx">
        <pc:chgData name="Gaither Stephens" userId="29df725b-6949-4a75-987a-682eaa198516" providerId="ADAL" clId="{D8F7F434-3F81-3646-8C43-25F07A918C25}" dt="2024-04-08T20:06:58.754" v="49399" actId="20577"/>
        <pc:sldMkLst>
          <pc:docMk/>
          <pc:sldMk cId="1848963465" sldId="332"/>
        </pc:sldMkLst>
        <pc:spChg chg="mod">
          <ac:chgData name="Gaither Stephens" userId="29df725b-6949-4a75-987a-682eaa198516" providerId="ADAL" clId="{D8F7F434-3F81-3646-8C43-25F07A918C25}" dt="2024-04-08T17:42:31.709" v="46082" actId="1076"/>
          <ac:spMkLst>
            <pc:docMk/>
            <pc:sldMk cId="1848963465" sldId="332"/>
            <ac:spMk id="106" creationId="{00000000-0000-0000-0000-000000000000}"/>
          </ac:spMkLst>
        </pc:spChg>
        <pc:spChg chg="mod">
          <ac:chgData name="Gaither Stephens" userId="29df725b-6949-4a75-987a-682eaa198516" providerId="ADAL" clId="{D8F7F434-3F81-3646-8C43-25F07A918C25}" dt="2024-04-08T17:42:42.101" v="46085" actId="1076"/>
          <ac:spMkLst>
            <pc:docMk/>
            <pc:sldMk cId="1848963465" sldId="332"/>
            <ac:spMk id="115" creationId="{00000000-0000-0000-0000-000000000000}"/>
          </ac:spMkLst>
        </pc:spChg>
        <pc:spChg chg="mod">
          <ac:chgData name="Gaither Stephens" userId="29df725b-6949-4a75-987a-682eaa198516" providerId="ADAL" clId="{D8F7F434-3F81-3646-8C43-25F07A918C25}" dt="2024-04-08T17:42:37.525" v="46084" actId="1076"/>
          <ac:spMkLst>
            <pc:docMk/>
            <pc:sldMk cId="1848963465" sldId="332"/>
            <ac:spMk id="116" creationId="{00000000-0000-0000-0000-000000000000}"/>
          </ac:spMkLst>
        </pc:spChg>
        <pc:spChg chg="mod">
          <ac:chgData name="Gaither Stephens" userId="29df725b-6949-4a75-987a-682eaa198516" providerId="ADAL" clId="{D8F7F434-3F81-3646-8C43-25F07A918C25}" dt="2024-04-08T17:41:50.457" v="46069" actId="207"/>
          <ac:spMkLst>
            <pc:docMk/>
            <pc:sldMk cId="1848963465" sldId="332"/>
            <ac:spMk id="117" creationId="{00000000-0000-0000-0000-000000000000}"/>
          </ac:spMkLst>
        </pc:spChg>
        <pc:spChg chg="mod">
          <ac:chgData name="Gaither Stephens" userId="29df725b-6949-4a75-987a-682eaa198516" providerId="ADAL" clId="{D8F7F434-3F81-3646-8C43-25F07A918C25}" dt="2024-04-08T17:42:35.229" v="46083" actId="1076"/>
          <ac:spMkLst>
            <pc:docMk/>
            <pc:sldMk cId="1848963465" sldId="332"/>
            <ac:spMk id="118" creationId="{00000000-0000-0000-0000-000000000000}"/>
          </ac:spMkLst>
        </pc:spChg>
        <pc:spChg chg="mod">
          <ac:chgData name="Gaither Stephens" userId="29df725b-6949-4a75-987a-682eaa198516" providerId="ADAL" clId="{D8F7F434-3F81-3646-8C43-25F07A918C25}" dt="2024-04-08T18:07:18.363" v="46468" actId="207"/>
          <ac:spMkLst>
            <pc:docMk/>
            <pc:sldMk cId="1848963465" sldId="332"/>
            <ac:spMk id="122" creationId="{00000000-0000-0000-0000-000000000000}"/>
          </ac:spMkLst>
        </pc:spChg>
        <pc:spChg chg="mod">
          <ac:chgData name="Gaither Stephens" userId="29df725b-6949-4a75-987a-682eaa198516" providerId="ADAL" clId="{D8F7F434-3F81-3646-8C43-25F07A918C25}" dt="2024-04-08T18:07:21.899" v="46469" actId="207"/>
          <ac:spMkLst>
            <pc:docMk/>
            <pc:sldMk cId="1848963465" sldId="332"/>
            <ac:spMk id="123" creationId="{00000000-0000-0000-0000-000000000000}"/>
          </ac:spMkLst>
        </pc:spChg>
        <pc:spChg chg="del">
          <ac:chgData name="Gaither Stephens" userId="29df725b-6949-4a75-987a-682eaa198516" providerId="ADAL" clId="{D8F7F434-3F81-3646-8C43-25F07A918C25}" dt="2024-04-08T17:40:28.182" v="46055" actId="478"/>
          <ac:spMkLst>
            <pc:docMk/>
            <pc:sldMk cId="1848963465" sldId="332"/>
            <ac:spMk id="124" creationId="{00000000-0000-0000-0000-000000000000}"/>
          </ac:spMkLst>
        </pc:spChg>
        <pc:grpChg chg="mod">
          <ac:chgData name="Gaither Stephens" userId="29df725b-6949-4a75-987a-682eaa198516" providerId="ADAL" clId="{D8F7F434-3F81-3646-8C43-25F07A918C25}" dt="2024-04-08T17:40:30.546" v="46056" actId="1076"/>
          <ac:grpSpMkLst>
            <pc:docMk/>
            <pc:sldMk cId="1848963465" sldId="332"/>
            <ac:grpSpMk id="107" creationId="{00000000-0000-0000-0000-000000000000}"/>
          </ac:grpSpMkLst>
        </pc:grpChg>
        <pc:grpChg chg="mod">
          <ac:chgData name="Gaither Stephens" userId="29df725b-6949-4a75-987a-682eaa198516" providerId="ADAL" clId="{D8F7F434-3F81-3646-8C43-25F07A918C25}" dt="2024-04-08T17:40:42.292" v="46057" actId="1076"/>
          <ac:grpSpMkLst>
            <pc:docMk/>
            <pc:sldMk cId="1848963465" sldId="332"/>
            <ac:grpSpMk id="110" creationId="{00000000-0000-0000-0000-000000000000}"/>
          </ac:grpSpMkLst>
        </pc:grpChg>
        <pc:grpChg chg="mod">
          <ac:chgData name="Gaither Stephens" userId="29df725b-6949-4a75-987a-682eaa198516" providerId="ADAL" clId="{D8F7F434-3F81-3646-8C43-25F07A918C25}" dt="2024-04-08T17:42:16.150" v="46076" actId="1076"/>
          <ac:grpSpMkLst>
            <pc:docMk/>
            <pc:sldMk cId="1848963465" sldId="332"/>
            <ac:grpSpMk id="119" creationId="{00000000-0000-0000-0000-000000000000}"/>
          </ac:grpSpMkLst>
        </pc:grpChg>
        <pc:picChg chg="mod">
          <ac:chgData name="Gaither Stephens" userId="29df725b-6949-4a75-987a-682eaa198516" providerId="ADAL" clId="{D8F7F434-3F81-3646-8C43-25F07A918C25}" dt="2024-04-08T17:42:10.366" v="46074" actId="1076"/>
          <ac:picMkLst>
            <pc:docMk/>
            <pc:sldMk cId="1848963465" sldId="332"/>
            <ac:picMk id="120" creationId="{00000000-0000-0000-0000-000000000000}"/>
          </ac:picMkLst>
        </pc:picChg>
        <pc:picChg chg="mod">
          <ac:chgData name="Gaither Stephens" userId="29df725b-6949-4a75-987a-682eaa198516" providerId="ADAL" clId="{D8F7F434-3F81-3646-8C43-25F07A918C25}" dt="2024-04-08T17:42:27.951" v="46081" actId="1036"/>
          <ac:picMkLst>
            <pc:docMk/>
            <pc:sldMk cId="1848963465" sldId="332"/>
            <ac:picMk id="121" creationId="{00000000-0000-0000-0000-000000000000}"/>
          </ac:picMkLst>
        </pc:picChg>
      </pc:sldChg>
      <pc:sldChg chg="addSp delSp modSp add mod ord setBg delAnim modAnim modNotes modNotesTx">
        <pc:chgData name="Gaither Stephens" userId="29df725b-6949-4a75-987a-682eaa198516" providerId="ADAL" clId="{D8F7F434-3F81-3646-8C43-25F07A918C25}" dt="2024-04-08T20:07:25.729" v="49404" actId="20577"/>
        <pc:sldMkLst>
          <pc:docMk/>
          <pc:sldMk cId="1284580063" sldId="333"/>
        </pc:sldMkLst>
        <pc:spChg chg="add del">
          <ac:chgData name="Gaither Stephens" userId="29df725b-6949-4a75-987a-682eaa198516" providerId="ADAL" clId="{D8F7F434-3F81-3646-8C43-25F07A918C25}" dt="2024-04-03T16:05:29.348" v="40990" actId="22"/>
          <ac:spMkLst>
            <pc:docMk/>
            <pc:sldMk cId="1284580063" sldId="333"/>
            <ac:spMk id="4" creationId="{77079A8C-F6F2-A69C-A706-43948794C4FA}"/>
          </ac:spMkLst>
        </pc:spChg>
        <pc:spChg chg="mod">
          <ac:chgData name="Gaither Stephens" userId="29df725b-6949-4a75-987a-682eaa198516" providerId="ADAL" clId="{D8F7F434-3F81-3646-8C43-25F07A918C25}" dt="2024-04-08T19:00:07.311" v="47106" actId="1076"/>
          <ac:spMkLst>
            <pc:docMk/>
            <pc:sldMk cId="1284580063" sldId="333"/>
            <ac:spMk id="267" creationId="{00000000-0000-0000-0000-000000000000}"/>
          </ac:spMkLst>
        </pc:spChg>
        <pc:spChg chg="mod">
          <ac:chgData name="Gaither Stephens" userId="29df725b-6949-4a75-987a-682eaa198516" providerId="ADAL" clId="{D8F7F434-3F81-3646-8C43-25F07A918C25}" dt="2024-04-08T18:59:48.882" v="47104" actId="1038"/>
          <ac:spMkLst>
            <pc:docMk/>
            <pc:sldMk cId="1284580063" sldId="333"/>
            <ac:spMk id="268" creationId="{00000000-0000-0000-0000-000000000000}"/>
          </ac:spMkLst>
        </pc:spChg>
        <pc:spChg chg="mod">
          <ac:chgData name="Gaither Stephens" userId="29df725b-6949-4a75-987a-682eaa198516" providerId="ADAL" clId="{D8F7F434-3F81-3646-8C43-25F07A918C25}" dt="2024-04-08T18:59:48.882" v="47104" actId="1038"/>
          <ac:spMkLst>
            <pc:docMk/>
            <pc:sldMk cId="1284580063" sldId="333"/>
            <ac:spMk id="269" creationId="{00000000-0000-0000-0000-000000000000}"/>
          </ac:spMkLst>
        </pc:spChg>
        <pc:spChg chg="mod">
          <ac:chgData name="Gaither Stephens" userId="29df725b-6949-4a75-987a-682eaa198516" providerId="ADAL" clId="{D8F7F434-3F81-3646-8C43-25F07A918C25}" dt="2024-04-08T18:59:48.882" v="47104" actId="1038"/>
          <ac:spMkLst>
            <pc:docMk/>
            <pc:sldMk cId="1284580063" sldId="333"/>
            <ac:spMk id="270" creationId="{00000000-0000-0000-0000-000000000000}"/>
          </ac:spMkLst>
        </pc:spChg>
        <pc:spChg chg="del mod">
          <ac:chgData name="Gaither Stephens" userId="29df725b-6949-4a75-987a-682eaa198516" providerId="ADAL" clId="{D8F7F434-3F81-3646-8C43-25F07A918C25}" dt="2024-04-08T18:59:14.593" v="47091" actId="478"/>
          <ac:spMkLst>
            <pc:docMk/>
            <pc:sldMk cId="1284580063" sldId="333"/>
            <ac:spMk id="271" creationId="{00000000-0000-0000-0000-000000000000}"/>
          </ac:spMkLst>
        </pc:spChg>
        <pc:spChg chg="mod">
          <ac:chgData name="Gaither Stephens" userId="29df725b-6949-4a75-987a-682eaa198516" providerId="ADAL" clId="{D8F7F434-3F81-3646-8C43-25F07A918C25}" dt="2024-04-08T18:59:48.882" v="47104" actId="1038"/>
          <ac:spMkLst>
            <pc:docMk/>
            <pc:sldMk cId="1284580063" sldId="333"/>
            <ac:spMk id="272" creationId="{00000000-0000-0000-0000-000000000000}"/>
          </ac:spMkLst>
        </pc:spChg>
        <pc:spChg chg="mod">
          <ac:chgData name="Gaither Stephens" userId="29df725b-6949-4a75-987a-682eaa198516" providerId="ADAL" clId="{D8F7F434-3F81-3646-8C43-25F07A918C25}" dt="2024-04-08T18:59:48.882" v="47104" actId="1038"/>
          <ac:spMkLst>
            <pc:docMk/>
            <pc:sldMk cId="1284580063" sldId="333"/>
            <ac:spMk id="273" creationId="{00000000-0000-0000-0000-000000000000}"/>
          </ac:spMkLst>
        </pc:spChg>
        <pc:spChg chg="mod">
          <ac:chgData name="Gaither Stephens" userId="29df725b-6949-4a75-987a-682eaa198516" providerId="ADAL" clId="{D8F7F434-3F81-3646-8C43-25F07A918C25}" dt="2024-04-08T18:59:48.882" v="47104" actId="1038"/>
          <ac:spMkLst>
            <pc:docMk/>
            <pc:sldMk cId="1284580063" sldId="333"/>
            <ac:spMk id="274" creationId="{00000000-0000-0000-0000-000000000000}"/>
          </ac:spMkLst>
        </pc:spChg>
        <pc:picChg chg="del">
          <ac:chgData name="Gaither Stephens" userId="29df725b-6949-4a75-987a-682eaa198516" providerId="ADAL" clId="{D8F7F434-3F81-3646-8C43-25F07A918C25}" dt="2024-03-28T18:37:17.456" v="16614" actId="478"/>
          <ac:picMkLst>
            <pc:docMk/>
            <pc:sldMk cId="1284580063" sldId="333"/>
            <ac:picMk id="2" creationId="{FE6275A9-1F25-074D-0FD1-F4154D7B948F}"/>
          </ac:picMkLst>
        </pc:picChg>
        <pc:picChg chg="mod">
          <ac:chgData name="Gaither Stephens" userId="29df725b-6949-4a75-987a-682eaa198516" providerId="ADAL" clId="{D8F7F434-3F81-3646-8C43-25F07A918C25}" dt="2024-04-08T18:59:36.263" v="47096" actId="1076"/>
          <ac:picMkLst>
            <pc:docMk/>
            <pc:sldMk cId="1284580063" sldId="333"/>
            <ac:picMk id="3" creationId="{CF86954D-5561-CF0D-2FE6-FE1EB7CE5094}"/>
          </ac:picMkLst>
        </pc:picChg>
        <pc:picChg chg="del">
          <ac:chgData name="Gaither Stephens" userId="29df725b-6949-4a75-987a-682eaa198516" providerId="ADAL" clId="{D8F7F434-3F81-3646-8C43-25F07A918C25}" dt="2024-03-28T18:37:36.746" v="16617" actId="478"/>
          <ac:picMkLst>
            <pc:docMk/>
            <pc:sldMk cId="1284580063" sldId="333"/>
            <ac:picMk id="4" creationId="{DB487081-3641-9F92-1102-DC94780287A0}"/>
          </ac:picMkLst>
        </pc:picChg>
        <pc:picChg chg="add mod">
          <ac:chgData name="Gaither Stephens" userId="29df725b-6949-4a75-987a-682eaa198516" providerId="ADAL" clId="{D8F7F434-3F81-3646-8C43-25F07A918C25}" dt="2024-04-08T19:00:11.993" v="47107" actId="1076"/>
          <ac:picMkLst>
            <pc:docMk/>
            <pc:sldMk cId="1284580063" sldId="333"/>
            <ac:picMk id="5" creationId="{4F868EAC-31FB-E323-9D6C-70AACCBA6692}"/>
          </ac:picMkLst>
        </pc:picChg>
        <pc:picChg chg="add mod">
          <ac:chgData name="Gaither Stephens" userId="29df725b-6949-4a75-987a-682eaa198516" providerId="ADAL" clId="{D8F7F434-3F81-3646-8C43-25F07A918C25}" dt="2024-04-08T18:59:43.456" v="47099" actId="1036"/>
          <ac:picMkLst>
            <pc:docMk/>
            <pc:sldMk cId="1284580063" sldId="333"/>
            <ac:picMk id="6" creationId="{47C1F432-7770-34B2-38A4-1AA34F167682}"/>
          </ac:picMkLst>
        </pc:picChg>
      </pc:sldChg>
      <pc:sldChg chg="addSp delSp modSp add mod delAnim modAnim modNotesTx">
        <pc:chgData name="Gaither Stephens" userId="29df725b-6949-4a75-987a-682eaa198516" providerId="ADAL" clId="{D8F7F434-3F81-3646-8C43-25F07A918C25}" dt="2024-04-08T18:03:31.461" v="46426" actId="1076"/>
        <pc:sldMkLst>
          <pc:docMk/>
          <pc:sldMk cId="1510002172" sldId="334"/>
        </pc:sldMkLst>
        <pc:spChg chg="add mod">
          <ac:chgData name="Gaither Stephens" userId="29df725b-6949-4a75-987a-682eaa198516" providerId="ADAL" clId="{D8F7F434-3F81-3646-8C43-25F07A918C25}" dt="2024-04-08T18:03:31.461" v="46426" actId="1076"/>
          <ac:spMkLst>
            <pc:docMk/>
            <pc:sldMk cId="1510002172" sldId="334"/>
            <ac:spMk id="2" creationId="{E138DE7C-3F64-4B11-FDBF-05642CCAEADA}"/>
          </ac:spMkLst>
        </pc:spChg>
        <pc:spChg chg="mod">
          <ac:chgData name="Gaither Stephens" userId="29df725b-6949-4a75-987a-682eaa198516" providerId="ADAL" clId="{D8F7F434-3F81-3646-8C43-25F07A918C25}" dt="2024-04-08T18:03:29.267" v="46425" actId="1076"/>
          <ac:spMkLst>
            <pc:docMk/>
            <pc:sldMk cId="1510002172" sldId="334"/>
            <ac:spMk id="88" creationId="{00000000-0000-0000-0000-000000000000}"/>
          </ac:spMkLst>
        </pc:spChg>
        <pc:spChg chg="del">
          <ac:chgData name="Gaither Stephens" userId="29df725b-6949-4a75-987a-682eaa198516" providerId="ADAL" clId="{D8F7F434-3F81-3646-8C43-25F07A918C25}" dt="2024-04-08T18:02:27.727" v="46412" actId="478"/>
          <ac:spMkLst>
            <pc:docMk/>
            <pc:sldMk cId="1510002172" sldId="334"/>
            <ac:spMk id="89" creationId="{00000000-0000-0000-0000-000000000000}"/>
          </ac:spMkLst>
        </pc:spChg>
        <pc:picChg chg="mod">
          <ac:chgData name="Gaither Stephens" userId="29df725b-6949-4a75-987a-682eaa198516" providerId="ADAL" clId="{D8F7F434-3F81-3646-8C43-25F07A918C25}" dt="2024-04-08T18:02:31.822" v="46413" actId="1076"/>
          <ac:picMkLst>
            <pc:docMk/>
            <pc:sldMk cId="1510002172" sldId="334"/>
            <ac:picMk id="90" creationId="{00000000-0000-0000-0000-000000000000}"/>
          </ac:picMkLst>
        </pc:picChg>
      </pc:sldChg>
      <pc:sldChg chg="addSp delSp modSp add mod setBg delAnim modAnim modNotes modNotesTx">
        <pc:chgData name="Gaither Stephens" userId="29df725b-6949-4a75-987a-682eaa198516" providerId="ADAL" clId="{D8F7F434-3F81-3646-8C43-25F07A918C25}" dt="2024-04-08T20:09:09.501" v="49438" actId="20577"/>
        <pc:sldMkLst>
          <pc:docMk/>
          <pc:sldMk cId="451373161" sldId="335"/>
        </pc:sldMkLst>
        <pc:spChg chg="mod">
          <ac:chgData name="Gaither Stephens" userId="29df725b-6949-4a75-987a-682eaa198516" providerId="ADAL" clId="{D8F7F434-3F81-3646-8C43-25F07A918C25}" dt="2024-04-08T18:01:32.142" v="46403" actId="20577"/>
          <ac:spMkLst>
            <pc:docMk/>
            <pc:sldMk cId="451373161" sldId="335"/>
            <ac:spMk id="95" creationId="{00000000-0000-0000-0000-000000000000}"/>
          </ac:spMkLst>
        </pc:spChg>
        <pc:spChg chg="mod">
          <ac:chgData name="Gaither Stephens" userId="29df725b-6949-4a75-987a-682eaa198516" providerId="ADAL" clId="{D8F7F434-3F81-3646-8C43-25F07A918C25}" dt="2024-04-08T18:01:25.121" v="46389" actId="207"/>
          <ac:spMkLst>
            <pc:docMk/>
            <pc:sldMk cId="451373161" sldId="335"/>
            <ac:spMk id="96" creationId="{00000000-0000-0000-0000-000000000000}"/>
          </ac:spMkLst>
        </pc:spChg>
        <pc:spChg chg="del">
          <ac:chgData name="Gaither Stephens" userId="29df725b-6949-4a75-987a-682eaa198516" providerId="ADAL" clId="{D8F7F434-3F81-3646-8C43-25F07A918C25}" dt="2024-04-08T19:01:05.114" v="47109" actId="478"/>
          <ac:spMkLst>
            <pc:docMk/>
            <pc:sldMk cId="451373161" sldId="335"/>
            <ac:spMk id="97" creationId="{00000000-0000-0000-0000-000000000000}"/>
          </ac:spMkLst>
        </pc:spChg>
        <pc:grpChg chg="del mod">
          <ac:chgData name="Gaither Stephens" userId="29df725b-6949-4a75-987a-682eaa198516" providerId="ADAL" clId="{D8F7F434-3F81-3646-8C43-25F07A918C25}" dt="2024-04-01T20:18:52.250" v="20397" actId="165"/>
          <ac:grpSpMkLst>
            <pc:docMk/>
            <pc:sldMk cId="451373161" sldId="335"/>
            <ac:grpSpMk id="98" creationId="{00000000-0000-0000-0000-000000000000}"/>
          </ac:grpSpMkLst>
        </pc:grpChg>
        <pc:picChg chg="add mod">
          <ac:chgData name="Gaither Stephens" userId="29df725b-6949-4a75-987a-682eaa198516" providerId="ADAL" clId="{D8F7F434-3F81-3646-8C43-25F07A918C25}" dt="2024-04-08T18:01:13.296" v="46388" actId="1076"/>
          <ac:picMkLst>
            <pc:docMk/>
            <pc:sldMk cId="451373161" sldId="335"/>
            <ac:picMk id="2" creationId="{B0C77BC7-B2ED-ECC3-0704-C31B97441E7E}"/>
          </ac:picMkLst>
        </pc:picChg>
        <pc:picChg chg="mod topLvl modCrop">
          <ac:chgData name="Gaither Stephens" userId="29df725b-6949-4a75-987a-682eaa198516" providerId="ADAL" clId="{D8F7F434-3F81-3646-8C43-25F07A918C25}" dt="2024-04-08T18:00:53.847" v="46357" actId="1076"/>
          <ac:picMkLst>
            <pc:docMk/>
            <pc:sldMk cId="451373161" sldId="335"/>
            <ac:picMk id="99" creationId="{00000000-0000-0000-0000-000000000000}"/>
          </ac:picMkLst>
        </pc:picChg>
        <pc:picChg chg="mod topLvl">
          <ac:chgData name="Gaither Stephens" userId="29df725b-6949-4a75-987a-682eaa198516" providerId="ADAL" clId="{D8F7F434-3F81-3646-8C43-25F07A918C25}" dt="2024-04-08T18:01:07.437" v="46386" actId="1037"/>
          <ac:picMkLst>
            <pc:docMk/>
            <pc:sldMk cId="451373161" sldId="335"/>
            <ac:picMk id="100" creationId="{00000000-0000-0000-0000-000000000000}"/>
          </ac:picMkLst>
        </pc:picChg>
        <pc:picChg chg="del">
          <ac:chgData name="Gaither Stephens" userId="29df725b-6949-4a75-987a-682eaa198516" providerId="ADAL" clId="{D8F7F434-3F81-3646-8C43-25F07A918C25}" dt="2024-04-01T17:24:21.409" v="16752" actId="478"/>
          <ac:picMkLst>
            <pc:docMk/>
            <pc:sldMk cId="451373161" sldId="335"/>
            <ac:picMk id="101" creationId="{00000000-0000-0000-0000-000000000000}"/>
          </ac:picMkLst>
        </pc:picChg>
      </pc:sldChg>
      <pc:sldChg chg="modSp add del mod ord">
        <pc:chgData name="Gaither Stephens" userId="29df725b-6949-4a75-987a-682eaa198516" providerId="ADAL" clId="{D8F7F434-3F81-3646-8C43-25F07A918C25}" dt="2024-04-01T17:25:41.293" v="16766" actId="2696"/>
        <pc:sldMkLst>
          <pc:docMk/>
          <pc:sldMk cId="71414562" sldId="336"/>
        </pc:sldMkLst>
        <pc:spChg chg="mod">
          <ac:chgData name="Gaither Stephens" userId="29df725b-6949-4a75-987a-682eaa198516" providerId="ADAL" clId="{D8F7F434-3F81-3646-8C43-25F07A918C25}" dt="2024-04-01T17:25:33.587" v="16764" actId="20577"/>
          <ac:spMkLst>
            <pc:docMk/>
            <pc:sldMk cId="71414562" sldId="336"/>
            <ac:spMk id="122" creationId="{00000000-0000-0000-0000-000000000000}"/>
          </ac:spMkLst>
        </pc:spChg>
      </pc:sldChg>
      <pc:sldChg chg="delSp modSp add mod delAnim modAnim modNotes modNotesTx">
        <pc:chgData name="Gaither Stephens" userId="29df725b-6949-4a75-987a-682eaa198516" providerId="ADAL" clId="{D8F7F434-3F81-3646-8C43-25F07A918C25}" dt="2024-04-08T20:08:12.315" v="49423" actId="20577"/>
        <pc:sldMkLst>
          <pc:docMk/>
          <pc:sldMk cId="2188802067" sldId="337"/>
        </pc:sldMkLst>
        <pc:spChg chg="mod">
          <ac:chgData name="Gaither Stephens" userId="29df725b-6949-4a75-987a-682eaa198516" providerId="ADAL" clId="{D8F7F434-3F81-3646-8C43-25F07A918C25}" dt="2024-04-08T17:56:55.262" v="46265" actId="1076"/>
          <ac:spMkLst>
            <pc:docMk/>
            <pc:sldMk cId="2188802067" sldId="337"/>
            <ac:spMk id="106" creationId="{00000000-0000-0000-0000-000000000000}"/>
          </ac:spMkLst>
        </pc:spChg>
        <pc:spChg chg="mod">
          <ac:chgData name="Gaither Stephens" userId="29df725b-6949-4a75-987a-682eaa198516" providerId="ADAL" clId="{D8F7F434-3F81-3646-8C43-25F07A918C25}" dt="2024-04-08T17:57:01.430" v="46267" actId="1076"/>
          <ac:spMkLst>
            <pc:docMk/>
            <pc:sldMk cId="2188802067" sldId="337"/>
            <ac:spMk id="115" creationId="{00000000-0000-0000-0000-000000000000}"/>
          </ac:spMkLst>
        </pc:spChg>
        <pc:spChg chg="mod">
          <ac:chgData name="Gaither Stephens" userId="29df725b-6949-4a75-987a-682eaa198516" providerId="ADAL" clId="{D8F7F434-3F81-3646-8C43-25F07A918C25}" dt="2024-04-08T17:56:09.249" v="46259" actId="207"/>
          <ac:spMkLst>
            <pc:docMk/>
            <pc:sldMk cId="2188802067" sldId="337"/>
            <ac:spMk id="116" creationId="{00000000-0000-0000-0000-000000000000}"/>
          </ac:spMkLst>
        </pc:spChg>
        <pc:spChg chg="mod">
          <ac:chgData name="Gaither Stephens" userId="29df725b-6949-4a75-987a-682eaa198516" providerId="ADAL" clId="{D8F7F434-3F81-3646-8C43-25F07A918C25}" dt="2024-04-08T17:56:09.249" v="46259" actId="207"/>
          <ac:spMkLst>
            <pc:docMk/>
            <pc:sldMk cId="2188802067" sldId="337"/>
            <ac:spMk id="117" creationId="{00000000-0000-0000-0000-000000000000}"/>
          </ac:spMkLst>
        </pc:spChg>
        <pc:spChg chg="mod">
          <ac:chgData name="Gaither Stephens" userId="29df725b-6949-4a75-987a-682eaa198516" providerId="ADAL" clId="{D8F7F434-3F81-3646-8C43-25F07A918C25}" dt="2024-04-08T17:57:02.633" v="46268" actId="1076"/>
          <ac:spMkLst>
            <pc:docMk/>
            <pc:sldMk cId="2188802067" sldId="337"/>
            <ac:spMk id="118" creationId="{00000000-0000-0000-0000-000000000000}"/>
          </ac:spMkLst>
        </pc:spChg>
        <pc:spChg chg="mod">
          <ac:chgData name="Gaither Stephens" userId="29df725b-6949-4a75-987a-682eaa198516" providerId="ADAL" clId="{D8F7F434-3F81-3646-8C43-25F07A918C25}" dt="2024-04-08T18:07:00.532" v="46466" actId="207"/>
          <ac:spMkLst>
            <pc:docMk/>
            <pc:sldMk cId="2188802067" sldId="337"/>
            <ac:spMk id="122" creationId="{00000000-0000-0000-0000-000000000000}"/>
          </ac:spMkLst>
        </pc:spChg>
        <pc:spChg chg="mod">
          <ac:chgData name="Gaither Stephens" userId="29df725b-6949-4a75-987a-682eaa198516" providerId="ADAL" clId="{D8F7F434-3F81-3646-8C43-25F07A918C25}" dt="2024-04-08T20:08:12.315" v="49423" actId="20577"/>
          <ac:spMkLst>
            <pc:docMk/>
            <pc:sldMk cId="2188802067" sldId="337"/>
            <ac:spMk id="123" creationId="{00000000-0000-0000-0000-000000000000}"/>
          </ac:spMkLst>
        </pc:spChg>
        <pc:spChg chg="del">
          <ac:chgData name="Gaither Stephens" userId="29df725b-6949-4a75-987a-682eaa198516" providerId="ADAL" clId="{D8F7F434-3F81-3646-8C43-25F07A918C25}" dt="2024-04-08T17:57:33.442" v="46272" actId="478"/>
          <ac:spMkLst>
            <pc:docMk/>
            <pc:sldMk cId="2188802067" sldId="337"/>
            <ac:spMk id="124" creationId="{00000000-0000-0000-0000-000000000000}"/>
          </ac:spMkLst>
        </pc:spChg>
        <pc:grpChg chg="mod">
          <ac:chgData name="Gaither Stephens" userId="29df725b-6949-4a75-987a-682eaa198516" providerId="ADAL" clId="{D8F7F434-3F81-3646-8C43-25F07A918C25}" dt="2024-04-08T17:56:53.082" v="46264" actId="1076"/>
          <ac:grpSpMkLst>
            <pc:docMk/>
            <pc:sldMk cId="2188802067" sldId="337"/>
            <ac:grpSpMk id="107" creationId="{00000000-0000-0000-0000-000000000000}"/>
          </ac:grpSpMkLst>
        </pc:grpChg>
        <pc:grpChg chg="mod">
          <ac:chgData name="Gaither Stephens" userId="29df725b-6949-4a75-987a-682eaa198516" providerId="ADAL" clId="{D8F7F434-3F81-3646-8C43-25F07A918C25}" dt="2024-04-08T17:57:07.348" v="46270" actId="1076"/>
          <ac:grpSpMkLst>
            <pc:docMk/>
            <pc:sldMk cId="2188802067" sldId="337"/>
            <ac:grpSpMk id="119" creationId="{00000000-0000-0000-0000-000000000000}"/>
          </ac:grpSpMkLst>
        </pc:grpChg>
        <pc:picChg chg="mod modCrop">
          <ac:chgData name="Gaither Stephens" userId="29df725b-6949-4a75-987a-682eaa198516" providerId="ADAL" clId="{D8F7F434-3F81-3646-8C43-25F07A918C25}" dt="2024-04-08T17:57:23.277" v="46271" actId="732"/>
          <ac:picMkLst>
            <pc:docMk/>
            <pc:sldMk cId="2188802067" sldId="337"/>
            <ac:picMk id="120" creationId="{00000000-0000-0000-0000-000000000000}"/>
          </ac:picMkLst>
        </pc:picChg>
      </pc:sldChg>
      <pc:sldChg chg="addSp delSp modSp add mod delAnim modAnim modNotes modNotesTx">
        <pc:chgData name="Gaither Stephens" userId="29df725b-6949-4a75-987a-682eaa198516" providerId="ADAL" clId="{D8F7F434-3F81-3646-8C43-25F07A918C25}" dt="2024-04-08T19:44:33.485" v="48653"/>
        <pc:sldMkLst>
          <pc:docMk/>
          <pc:sldMk cId="3904667773" sldId="338"/>
        </pc:sldMkLst>
        <pc:spChg chg="mod">
          <ac:chgData name="Gaither Stephens" userId="29df725b-6949-4a75-987a-682eaa198516" providerId="ADAL" clId="{D8F7F434-3F81-3646-8C43-25F07A918C25}" dt="2024-04-08T17:59:03.721" v="46293" actId="20577"/>
          <ac:spMkLst>
            <pc:docMk/>
            <pc:sldMk cId="3904667773" sldId="338"/>
            <ac:spMk id="267" creationId="{00000000-0000-0000-0000-000000000000}"/>
          </ac:spMkLst>
        </pc:spChg>
        <pc:spChg chg="mod">
          <ac:chgData name="Gaither Stephens" userId="29df725b-6949-4a75-987a-682eaa198516" providerId="ADAL" clId="{D8F7F434-3F81-3646-8C43-25F07A918C25}" dt="2024-04-08T17:58:14.025" v="46282" actId="1076"/>
          <ac:spMkLst>
            <pc:docMk/>
            <pc:sldMk cId="3904667773" sldId="338"/>
            <ac:spMk id="268" creationId="{00000000-0000-0000-0000-000000000000}"/>
          </ac:spMkLst>
        </pc:spChg>
        <pc:spChg chg="mod">
          <ac:chgData name="Gaither Stephens" userId="29df725b-6949-4a75-987a-682eaa198516" providerId="ADAL" clId="{D8F7F434-3F81-3646-8C43-25F07A918C25}" dt="2024-04-08T17:58:14.025" v="46282" actId="1076"/>
          <ac:spMkLst>
            <pc:docMk/>
            <pc:sldMk cId="3904667773" sldId="338"/>
            <ac:spMk id="269" creationId="{00000000-0000-0000-0000-000000000000}"/>
          </ac:spMkLst>
        </pc:spChg>
        <pc:spChg chg="mod">
          <ac:chgData name="Gaither Stephens" userId="29df725b-6949-4a75-987a-682eaa198516" providerId="ADAL" clId="{D8F7F434-3F81-3646-8C43-25F07A918C25}" dt="2024-04-08T17:58:14.025" v="46282" actId="1076"/>
          <ac:spMkLst>
            <pc:docMk/>
            <pc:sldMk cId="3904667773" sldId="338"/>
            <ac:spMk id="270" creationId="{00000000-0000-0000-0000-000000000000}"/>
          </ac:spMkLst>
        </pc:spChg>
        <pc:spChg chg="del">
          <ac:chgData name="Gaither Stephens" userId="29df725b-6949-4a75-987a-682eaa198516" providerId="ADAL" clId="{D8F7F434-3F81-3646-8C43-25F07A918C25}" dt="2024-04-08T18:48:40.778" v="47029" actId="478"/>
          <ac:spMkLst>
            <pc:docMk/>
            <pc:sldMk cId="3904667773" sldId="338"/>
            <ac:spMk id="271" creationId="{00000000-0000-0000-0000-000000000000}"/>
          </ac:spMkLst>
        </pc:spChg>
        <pc:spChg chg="mod">
          <ac:chgData name="Gaither Stephens" userId="29df725b-6949-4a75-987a-682eaa198516" providerId="ADAL" clId="{D8F7F434-3F81-3646-8C43-25F07A918C25}" dt="2024-04-08T17:58:14.025" v="46282" actId="1076"/>
          <ac:spMkLst>
            <pc:docMk/>
            <pc:sldMk cId="3904667773" sldId="338"/>
            <ac:spMk id="272" creationId="{00000000-0000-0000-0000-000000000000}"/>
          </ac:spMkLst>
        </pc:spChg>
        <pc:spChg chg="mod">
          <ac:chgData name="Gaither Stephens" userId="29df725b-6949-4a75-987a-682eaa198516" providerId="ADAL" clId="{D8F7F434-3F81-3646-8C43-25F07A918C25}" dt="2024-04-08T17:58:14.025" v="46282" actId="1076"/>
          <ac:spMkLst>
            <pc:docMk/>
            <pc:sldMk cId="3904667773" sldId="338"/>
            <ac:spMk id="273" creationId="{00000000-0000-0000-0000-000000000000}"/>
          </ac:spMkLst>
        </pc:spChg>
        <pc:spChg chg="mod">
          <ac:chgData name="Gaither Stephens" userId="29df725b-6949-4a75-987a-682eaa198516" providerId="ADAL" clId="{D8F7F434-3F81-3646-8C43-25F07A918C25}" dt="2024-04-08T17:58:14.025" v="46282" actId="1076"/>
          <ac:spMkLst>
            <pc:docMk/>
            <pc:sldMk cId="3904667773" sldId="338"/>
            <ac:spMk id="274" creationId="{00000000-0000-0000-0000-000000000000}"/>
          </ac:spMkLst>
        </pc:spChg>
        <pc:picChg chg="mod">
          <ac:chgData name="Gaither Stephens" userId="29df725b-6949-4a75-987a-682eaa198516" providerId="ADAL" clId="{D8F7F434-3F81-3646-8C43-25F07A918C25}" dt="2024-04-08T17:58:55.674" v="46291" actId="1076"/>
          <ac:picMkLst>
            <pc:docMk/>
            <pc:sldMk cId="3904667773" sldId="338"/>
            <ac:picMk id="2" creationId="{D9D02025-581C-1929-6C1F-9E822EEB041C}"/>
          </ac:picMkLst>
        </pc:picChg>
        <pc:picChg chg="add mod modCrop">
          <ac:chgData name="Gaither Stephens" userId="29df725b-6949-4a75-987a-682eaa198516" providerId="ADAL" clId="{D8F7F434-3F81-3646-8C43-25F07A918C25}" dt="2024-04-08T17:58:51.095" v="46290" actId="732"/>
          <ac:picMkLst>
            <pc:docMk/>
            <pc:sldMk cId="3904667773" sldId="338"/>
            <ac:picMk id="3" creationId="{E9349CF3-3D5E-826F-C74C-028DB13CE803}"/>
          </ac:picMkLst>
        </pc:picChg>
        <pc:picChg chg="del mod">
          <ac:chgData name="Gaither Stephens" userId="29df725b-6949-4a75-987a-682eaa198516" providerId="ADAL" clId="{D8F7F434-3F81-3646-8C43-25F07A918C25}" dt="2024-04-08T17:58:27.512" v="46285" actId="478"/>
          <ac:picMkLst>
            <pc:docMk/>
            <pc:sldMk cId="3904667773" sldId="338"/>
            <ac:picMk id="5" creationId="{072A5CE3-7C4B-6D0C-05B2-9FFD0444FC83}"/>
          </ac:picMkLst>
        </pc:picChg>
      </pc:sldChg>
      <pc:sldChg chg="delSp modSp add mod delAnim modAnim modNotesTx">
        <pc:chgData name="Gaither Stephens" userId="29df725b-6949-4a75-987a-682eaa198516" providerId="ADAL" clId="{D8F7F434-3F81-3646-8C43-25F07A918C25}" dt="2024-04-08T18:03:19.253" v="46423" actId="1076"/>
        <pc:sldMkLst>
          <pc:docMk/>
          <pc:sldMk cId="2166886295" sldId="339"/>
        </pc:sldMkLst>
        <pc:spChg chg="mod">
          <ac:chgData name="Gaither Stephens" userId="29df725b-6949-4a75-987a-682eaa198516" providerId="ADAL" clId="{D8F7F434-3F81-3646-8C43-25F07A918C25}" dt="2024-04-08T18:03:19.253" v="46423" actId="1076"/>
          <ac:spMkLst>
            <pc:docMk/>
            <pc:sldMk cId="2166886295" sldId="339"/>
            <ac:spMk id="2" creationId="{E138DE7C-3F64-4B11-FDBF-05642CCAEADA}"/>
          </ac:spMkLst>
        </pc:spChg>
        <pc:spChg chg="mod">
          <ac:chgData name="Gaither Stephens" userId="29df725b-6949-4a75-987a-682eaa198516" providerId="ADAL" clId="{D8F7F434-3F81-3646-8C43-25F07A918C25}" dt="2024-04-08T18:03:07.800" v="46422" actId="1076"/>
          <ac:spMkLst>
            <pc:docMk/>
            <pc:sldMk cId="2166886295" sldId="339"/>
            <ac:spMk id="88" creationId="{00000000-0000-0000-0000-000000000000}"/>
          </ac:spMkLst>
        </pc:spChg>
        <pc:spChg chg="del">
          <ac:chgData name="Gaither Stephens" userId="29df725b-6949-4a75-987a-682eaa198516" providerId="ADAL" clId="{D8F7F434-3F81-3646-8C43-25F07A918C25}" dt="2024-04-08T18:02:48.551" v="46418" actId="478"/>
          <ac:spMkLst>
            <pc:docMk/>
            <pc:sldMk cId="2166886295" sldId="339"/>
            <ac:spMk id="89" creationId="{00000000-0000-0000-0000-000000000000}"/>
          </ac:spMkLst>
        </pc:spChg>
        <pc:picChg chg="mod">
          <ac:chgData name="Gaither Stephens" userId="29df725b-6949-4a75-987a-682eaa198516" providerId="ADAL" clId="{D8F7F434-3F81-3646-8C43-25F07A918C25}" dt="2024-04-08T18:02:52.376" v="46419" actId="1076"/>
          <ac:picMkLst>
            <pc:docMk/>
            <pc:sldMk cId="2166886295" sldId="339"/>
            <ac:picMk id="90" creationId="{00000000-0000-0000-0000-000000000000}"/>
          </ac:picMkLst>
        </pc:picChg>
      </pc:sldChg>
      <pc:sldChg chg="delSp modSp add mod delAnim modAnim modNotesTx">
        <pc:chgData name="Gaither Stephens" userId="29df725b-6949-4a75-987a-682eaa198516" providerId="ADAL" clId="{D8F7F434-3F81-3646-8C43-25F07A918C25}" dt="2024-04-08T18:04:09.115" v="46435" actId="1076"/>
        <pc:sldMkLst>
          <pc:docMk/>
          <pc:sldMk cId="2164774101" sldId="340"/>
        </pc:sldMkLst>
        <pc:spChg chg="mod">
          <ac:chgData name="Gaither Stephens" userId="29df725b-6949-4a75-987a-682eaa198516" providerId="ADAL" clId="{D8F7F434-3F81-3646-8C43-25F07A918C25}" dt="2024-04-08T18:04:00.495" v="46432" actId="1076"/>
          <ac:spMkLst>
            <pc:docMk/>
            <pc:sldMk cId="2164774101" sldId="340"/>
            <ac:spMk id="2" creationId="{E138DE7C-3F64-4B11-FDBF-05642CCAEADA}"/>
          </ac:spMkLst>
        </pc:spChg>
        <pc:spChg chg="mod">
          <ac:chgData name="Gaither Stephens" userId="29df725b-6949-4a75-987a-682eaa198516" providerId="ADAL" clId="{D8F7F434-3F81-3646-8C43-25F07A918C25}" dt="2024-04-08T18:03:56.120" v="46431" actId="14100"/>
          <ac:spMkLst>
            <pc:docMk/>
            <pc:sldMk cId="2164774101" sldId="340"/>
            <ac:spMk id="88" creationId="{00000000-0000-0000-0000-000000000000}"/>
          </ac:spMkLst>
        </pc:spChg>
        <pc:spChg chg="del">
          <ac:chgData name="Gaither Stephens" userId="29df725b-6949-4a75-987a-682eaa198516" providerId="ADAL" clId="{D8F7F434-3F81-3646-8C43-25F07A918C25}" dt="2024-04-08T18:04:06.250" v="46434" actId="478"/>
          <ac:spMkLst>
            <pc:docMk/>
            <pc:sldMk cId="2164774101" sldId="340"/>
            <ac:spMk id="89" creationId="{00000000-0000-0000-0000-000000000000}"/>
          </ac:spMkLst>
        </pc:spChg>
        <pc:picChg chg="mod">
          <ac:chgData name="Gaither Stephens" userId="29df725b-6949-4a75-987a-682eaa198516" providerId="ADAL" clId="{D8F7F434-3F81-3646-8C43-25F07A918C25}" dt="2024-04-08T18:04:09.115" v="46435" actId="1076"/>
          <ac:picMkLst>
            <pc:docMk/>
            <pc:sldMk cId="2164774101" sldId="340"/>
            <ac:picMk id="90" creationId="{00000000-0000-0000-0000-000000000000}"/>
          </ac:picMkLst>
        </pc:picChg>
      </pc:sldChg>
      <pc:sldChg chg="delSp modSp add mod delAnim modAnim modNotes modNotesTx">
        <pc:chgData name="Gaither Stephens" userId="29df725b-6949-4a75-987a-682eaa198516" providerId="ADAL" clId="{D8F7F434-3F81-3646-8C43-25F07A918C25}" dt="2024-04-08T20:34:28.540" v="50344" actId="20577"/>
        <pc:sldMkLst>
          <pc:docMk/>
          <pc:sldMk cId="2788585839" sldId="341"/>
        </pc:sldMkLst>
        <pc:spChg chg="mod">
          <ac:chgData name="Gaither Stephens" userId="29df725b-6949-4a75-987a-682eaa198516" providerId="ADAL" clId="{D8F7F434-3F81-3646-8C43-25F07A918C25}" dt="2024-04-08T18:08:56.028" v="46498" actId="1076"/>
          <ac:spMkLst>
            <pc:docMk/>
            <pc:sldMk cId="2788585839" sldId="341"/>
            <ac:spMk id="106" creationId="{00000000-0000-0000-0000-000000000000}"/>
          </ac:spMkLst>
        </pc:spChg>
        <pc:spChg chg="mod">
          <ac:chgData name="Gaither Stephens" userId="29df725b-6949-4a75-987a-682eaa198516" providerId="ADAL" clId="{D8F7F434-3F81-3646-8C43-25F07A918C25}" dt="2024-04-08T18:08:44.576" v="46492" actId="1076"/>
          <ac:spMkLst>
            <pc:docMk/>
            <pc:sldMk cId="2788585839" sldId="341"/>
            <ac:spMk id="115" creationId="{00000000-0000-0000-0000-000000000000}"/>
          </ac:spMkLst>
        </pc:spChg>
        <pc:spChg chg="mod">
          <ac:chgData name="Gaither Stephens" userId="29df725b-6949-4a75-987a-682eaa198516" providerId="ADAL" clId="{D8F7F434-3F81-3646-8C43-25F07A918C25}" dt="2024-04-08T18:08:31.760" v="46480" actId="1076"/>
          <ac:spMkLst>
            <pc:docMk/>
            <pc:sldMk cId="2788585839" sldId="341"/>
            <ac:spMk id="116" creationId="{00000000-0000-0000-0000-000000000000}"/>
          </ac:spMkLst>
        </pc:spChg>
        <pc:spChg chg="mod">
          <ac:chgData name="Gaither Stephens" userId="29df725b-6949-4a75-987a-682eaa198516" providerId="ADAL" clId="{D8F7F434-3F81-3646-8C43-25F07A918C25}" dt="2024-04-08T18:08:50.110" v="46494" actId="1076"/>
          <ac:spMkLst>
            <pc:docMk/>
            <pc:sldMk cId="2788585839" sldId="341"/>
            <ac:spMk id="117" creationId="{00000000-0000-0000-0000-000000000000}"/>
          </ac:spMkLst>
        </pc:spChg>
        <pc:spChg chg="mod">
          <ac:chgData name="Gaither Stephens" userId="29df725b-6949-4a75-987a-682eaa198516" providerId="ADAL" clId="{D8F7F434-3F81-3646-8C43-25F07A918C25}" dt="2024-04-08T18:08:46.295" v="46493" actId="1076"/>
          <ac:spMkLst>
            <pc:docMk/>
            <pc:sldMk cId="2788585839" sldId="341"/>
            <ac:spMk id="118" creationId="{00000000-0000-0000-0000-000000000000}"/>
          </ac:spMkLst>
        </pc:spChg>
        <pc:spChg chg="mod">
          <ac:chgData name="Gaither Stephens" userId="29df725b-6949-4a75-987a-682eaa198516" providerId="ADAL" clId="{D8F7F434-3F81-3646-8C43-25F07A918C25}" dt="2024-04-08T18:06:50.058" v="46465" actId="207"/>
          <ac:spMkLst>
            <pc:docMk/>
            <pc:sldMk cId="2788585839" sldId="341"/>
            <ac:spMk id="122" creationId="{00000000-0000-0000-0000-000000000000}"/>
          </ac:spMkLst>
        </pc:spChg>
        <pc:spChg chg="mod">
          <ac:chgData name="Gaither Stephens" userId="29df725b-6949-4a75-987a-682eaa198516" providerId="ADAL" clId="{D8F7F434-3F81-3646-8C43-25F07A918C25}" dt="2024-04-08T20:34:28.540" v="50344" actId="20577"/>
          <ac:spMkLst>
            <pc:docMk/>
            <pc:sldMk cId="2788585839" sldId="341"/>
            <ac:spMk id="123" creationId="{00000000-0000-0000-0000-000000000000}"/>
          </ac:spMkLst>
        </pc:spChg>
        <pc:spChg chg="del">
          <ac:chgData name="Gaither Stephens" userId="29df725b-6949-4a75-987a-682eaa198516" providerId="ADAL" clId="{D8F7F434-3F81-3646-8C43-25F07A918C25}" dt="2024-04-08T18:07:42.696" v="46472" actId="478"/>
          <ac:spMkLst>
            <pc:docMk/>
            <pc:sldMk cId="2788585839" sldId="341"/>
            <ac:spMk id="124" creationId="{00000000-0000-0000-0000-000000000000}"/>
          </ac:spMkLst>
        </pc:spChg>
        <pc:grpChg chg="mod">
          <ac:chgData name="Gaither Stephens" userId="29df725b-6949-4a75-987a-682eaa198516" providerId="ADAL" clId="{D8F7F434-3F81-3646-8C43-25F07A918C25}" dt="2024-04-08T18:08:29.962" v="46479" actId="1076"/>
          <ac:grpSpMkLst>
            <pc:docMk/>
            <pc:sldMk cId="2788585839" sldId="341"/>
            <ac:grpSpMk id="107" creationId="{00000000-0000-0000-0000-000000000000}"/>
          </ac:grpSpMkLst>
        </pc:grpChg>
        <pc:grpChg chg="mod">
          <ac:chgData name="Gaither Stephens" userId="29df725b-6949-4a75-987a-682eaa198516" providerId="ADAL" clId="{D8F7F434-3F81-3646-8C43-25F07A918C25}" dt="2024-04-08T18:09:06.133" v="46501" actId="1076"/>
          <ac:grpSpMkLst>
            <pc:docMk/>
            <pc:sldMk cId="2788585839" sldId="341"/>
            <ac:grpSpMk id="110" creationId="{00000000-0000-0000-0000-000000000000}"/>
          </ac:grpSpMkLst>
        </pc:grpChg>
        <pc:grpChg chg="mod">
          <ac:chgData name="Gaither Stephens" userId="29df725b-6949-4a75-987a-682eaa198516" providerId="ADAL" clId="{D8F7F434-3F81-3646-8C43-25F07A918C25}" dt="2024-04-08T18:08:59.603" v="46499" actId="1076"/>
          <ac:grpSpMkLst>
            <pc:docMk/>
            <pc:sldMk cId="2788585839" sldId="341"/>
            <ac:grpSpMk id="119" creationId="{00000000-0000-0000-0000-000000000000}"/>
          </ac:grpSpMkLst>
        </pc:grpChg>
        <pc:picChg chg="mod">
          <ac:chgData name="Gaither Stephens" userId="29df725b-6949-4a75-987a-682eaa198516" providerId="ADAL" clId="{D8F7F434-3F81-3646-8C43-25F07A918C25}" dt="2024-04-08T18:08:54.330" v="46497" actId="1076"/>
          <ac:picMkLst>
            <pc:docMk/>
            <pc:sldMk cId="2788585839" sldId="341"/>
            <ac:picMk id="120" creationId="{00000000-0000-0000-0000-000000000000}"/>
          </ac:picMkLst>
        </pc:picChg>
        <pc:picChg chg="mod">
          <ac:chgData name="Gaither Stephens" userId="29df725b-6949-4a75-987a-682eaa198516" providerId="ADAL" clId="{D8F7F434-3F81-3646-8C43-25F07A918C25}" dt="2024-04-08T18:09:02.645" v="46500" actId="1076"/>
          <ac:picMkLst>
            <pc:docMk/>
            <pc:sldMk cId="2788585839" sldId="341"/>
            <ac:picMk id="121" creationId="{00000000-0000-0000-0000-000000000000}"/>
          </ac:picMkLst>
        </pc:picChg>
      </pc:sldChg>
      <pc:sldChg chg="modSp add del mod">
        <pc:chgData name="Gaither Stephens" userId="29df725b-6949-4a75-987a-682eaa198516" providerId="ADAL" clId="{D8F7F434-3F81-3646-8C43-25F07A918C25}" dt="2024-04-02T15:28:15.357" v="24130" actId="2696"/>
        <pc:sldMkLst>
          <pc:docMk/>
          <pc:sldMk cId="1547162853" sldId="342"/>
        </pc:sldMkLst>
        <pc:spChg chg="mod">
          <ac:chgData name="Gaither Stephens" userId="29df725b-6949-4a75-987a-682eaa198516" providerId="ADAL" clId="{D8F7F434-3F81-3646-8C43-25F07A918C25}" dt="2024-04-01T18:06:08.239" v="18558" actId="20577"/>
          <ac:spMkLst>
            <pc:docMk/>
            <pc:sldMk cId="1547162853" sldId="342"/>
            <ac:spMk id="122" creationId="{00000000-0000-0000-0000-000000000000}"/>
          </ac:spMkLst>
        </pc:spChg>
        <pc:spChg chg="mod">
          <ac:chgData name="Gaither Stephens" userId="29df725b-6949-4a75-987a-682eaa198516" providerId="ADAL" clId="{D8F7F434-3F81-3646-8C43-25F07A918C25}" dt="2024-04-01T18:05:14.089" v="18520" actId="20577"/>
          <ac:spMkLst>
            <pc:docMk/>
            <pc:sldMk cId="1547162853" sldId="342"/>
            <ac:spMk id="123" creationId="{00000000-0000-0000-0000-000000000000}"/>
          </ac:spMkLst>
        </pc:spChg>
      </pc:sldChg>
      <pc:sldChg chg="delSp modSp add mod ord delAnim modAnim modNotesTx">
        <pc:chgData name="Gaither Stephens" userId="29df725b-6949-4a75-987a-682eaa198516" providerId="ADAL" clId="{D8F7F434-3F81-3646-8C43-25F07A918C25}" dt="2024-04-08T20:16:17.760" v="49972" actId="20577"/>
        <pc:sldMkLst>
          <pc:docMk/>
          <pc:sldMk cId="853600137" sldId="343"/>
        </pc:sldMkLst>
        <pc:spChg chg="mod">
          <ac:chgData name="Gaither Stephens" userId="29df725b-6949-4a75-987a-682eaa198516" providerId="ADAL" clId="{D8F7F434-3F81-3646-8C43-25F07A918C25}" dt="2024-04-08T18:18:33.048" v="46705" actId="1076"/>
          <ac:spMkLst>
            <pc:docMk/>
            <pc:sldMk cId="853600137" sldId="343"/>
            <ac:spMk id="106" creationId="{00000000-0000-0000-0000-000000000000}"/>
          </ac:spMkLst>
        </pc:spChg>
        <pc:spChg chg="mod">
          <ac:chgData name="Gaither Stephens" userId="29df725b-6949-4a75-987a-682eaa198516" providerId="ADAL" clId="{D8F7F434-3F81-3646-8C43-25F07A918C25}" dt="2024-04-08T18:18:37.050" v="46707" actId="1076"/>
          <ac:spMkLst>
            <pc:docMk/>
            <pc:sldMk cId="853600137" sldId="343"/>
            <ac:spMk id="115" creationId="{00000000-0000-0000-0000-000000000000}"/>
          </ac:spMkLst>
        </pc:spChg>
        <pc:spChg chg="mod">
          <ac:chgData name="Gaither Stephens" userId="29df725b-6949-4a75-987a-682eaa198516" providerId="ADAL" clId="{D8F7F434-3F81-3646-8C43-25F07A918C25}" dt="2024-04-08T18:18:27.195" v="46702" actId="1076"/>
          <ac:spMkLst>
            <pc:docMk/>
            <pc:sldMk cId="853600137" sldId="343"/>
            <ac:spMk id="116" creationId="{00000000-0000-0000-0000-000000000000}"/>
          </ac:spMkLst>
        </pc:spChg>
        <pc:spChg chg="mod">
          <ac:chgData name="Gaither Stephens" userId="29df725b-6949-4a75-987a-682eaa198516" providerId="ADAL" clId="{D8F7F434-3F81-3646-8C43-25F07A918C25}" dt="2024-04-08T18:18:29.075" v="46703" actId="1076"/>
          <ac:spMkLst>
            <pc:docMk/>
            <pc:sldMk cId="853600137" sldId="343"/>
            <ac:spMk id="117" creationId="{00000000-0000-0000-0000-000000000000}"/>
          </ac:spMkLst>
        </pc:spChg>
        <pc:spChg chg="mod">
          <ac:chgData name="Gaither Stephens" userId="29df725b-6949-4a75-987a-682eaa198516" providerId="ADAL" clId="{D8F7F434-3F81-3646-8C43-25F07A918C25}" dt="2024-04-08T18:17:56.983" v="46694" actId="207"/>
          <ac:spMkLst>
            <pc:docMk/>
            <pc:sldMk cId="853600137" sldId="343"/>
            <ac:spMk id="118" creationId="{00000000-0000-0000-0000-000000000000}"/>
          </ac:spMkLst>
        </pc:spChg>
        <pc:spChg chg="mod">
          <ac:chgData name="Gaither Stephens" userId="29df725b-6949-4a75-987a-682eaa198516" providerId="ADAL" clId="{D8F7F434-3F81-3646-8C43-25F07A918C25}" dt="2024-04-08T18:17:30.834" v="46691" actId="14838"/>
          <ac:spMkLst>
            <pc:docMk/>
            <pc:sldMk cId="853600137" sldId="343"/>
            <ac:spMk id="122" creationId="{00000000-0000-0000-0000-000000000000}"/>
          </ac:spMkLst>
        </pc:spChg>
        <pc:spChg chg="mod">
          <ac:chgData name="Gaither Stephens" userId="29df725b-6949-4a75-987a-682eaa198516" providerId="ADAL" clId="{D8F7F434-3F81-3646-8C43-25F07A918C25}" dt="2024-04-08T20:16:17.760" v="49972" actId="20577"/>
          <ac:spMkLst>
            <pc:docMk/>
            <pc:sldMk cId="853600137" sldId="343"/>
            <ac:spMk id="123" creationId="{00000000-0000-0000-0000-000000000000}"/>
          </ac:spMkLst>
        </pc:spChg>
        <pc:spChg chg="del">
          <ac:chgData name="Gaither Stephens" userId="29df725b-6949-4a75-987a-682eaa198516" providerId="ADAL" clId="{D8F7F434-3F81-3646-8C43-25F07A918C25}" dt="2024-04-08T19:01:18.820" v="47111" actId="478"/>
          <ac:spMkLst>
            <pc:docMk/>
            <pc:sldMk cId="853600137" sldId="343"/>
            <ac:spMk id="124" creationId="{00000000-0000-0000-0000-000000000000}"/>
          </ac:spMkLst>
        </pc:spChg>
        <pc:grpChg chg="mod">
          <ac:chgData name="Gaither Stephens" userId="29df725b-6949-4a75-987a-682eaa198516" providerId="ADAL" clId="{D8F7F434-3F81-3646-8C43-25F07A918C25}" dt="2024-04-08T18:18:21.908" v="46698" actId="1076"/>
          <ac:grpSpMkLst>
            <pc:docMk/>
            <pc:sldMk cId="853600137" sldId="343"/>
            <ac:grpSpMk id="107" creationId="{00000000-0000-0000-0000-000000000000}"/>
          </ac:grpSpMkLst>
        </pc:grpChg>
        <pc:grpChg chg="mod">
          <ac:chgData name="Gaither Stephens" userId="29df725b-6949-4a75-987a-682eaa198516" providerId="ADAL" clId="{D8F7F434-3F81-3646-8C43-25F07A918C25}" dt="2024-04-08T18:18:38.592" v="46708" actId="1076"/>
          <ac:grpSpMkLst>
            <pc:docMk/>
            <pc:sldMk cId="853600137" sldId="343"/>
            <ac:grpSpMk id="110" creationId="{00000000-0000-0000-0000-000000000000}"/>
          </ac:grpSpMkLst>
        </pc:grpChg>
        <pc:grpChg chg="mod">
          <ac:chgData name="Gaither Stephens" userId="29df725b-6949-4a75-987a-682eaa198516" providerId="ADAL" clId="{D8F7F434-3F81-3646-8C43-25F07A918C25}" dt="2024-04-08T18:18:34.867" v="46706" actId="1076"/>
          <ac:grpSpMkLst>
            <pc:docMk/>
            <pc:sldMk cId="853600137" sldId="343"/>
            <ac:grpSpMk id="119" creationId="{00000000-0000-0000-0000-000000000000}"/>
          </ac:grpSpMkLst>
        </pc:grpChg>
      </pc:sldChg>
      <pc:sldChg chg="new del">
        <pc:chgData name="Gaither Stephens" userId="29df725b-6949-4a75-987a-682eaa198516" providerId="ADAL" clId="{D8F7F434-3F81-3646-8C43-25F07A918C25}" dt="2024-04-01T17:57:20.889" v="18438" actId="680"/>
        <pc:sldMkLst>
          <pc:docMk/>
          <pc:sldMk cId="3485659574" sldId="343"/>
        </pc:sldMkLst>
      </pc:sldChg>
      <pc:sldChg chg="modSp add del mod">
        <pc:chgData name="Gaither Stephens" userId="29df725b-6949-4a75-987a-682eaa198516" providerId="ADAL" clId="{D8F7F434-3F81-3646-8C43-25F07A918C25}" dt="2024-04-02T15:28:21.337" v="24131" actId="2696"/>
        <pc:sldMkLst>
          <pc:docMk/>
          <pc:sldMk cId="3394253272" sldId="344"/>
        </pc:sldMkLst>
        <pc:spChg chg="mod">
          <ac:chgData name="Gaither Stephens" userId="29df725b-6949-4a75-987a-682eaa198516" providerId="ADAL" clId="{D8F7F434-3F81-3646-8C43-25F07A918C25}" dt="2024-04-01T19:13:44.343" v="18784" actId="20577"/>
          <ac:spMkLst>
            <pc:docMk/>
            <pc:sldMk cId="3394253272" sldId="344"/>
            <ac:spMk id="244" creationId="{00000000-0000-0000-0000-000000000000}"/>
          </ac:spMkLst>
        </pc:spChg>
      </pc:sldChg>
      <pc:sldChg chg="addSp delSp modSp add mod addAnim delAnim modAnim modNotesTx">
        <pc:chgData name="Gaither Stephens" userId="29df725b-6949-4a75-987a-682eaa198516" providerId="ADAL" clId="{D8F7F434-3F81-3646-8C43-25F07A918C25}" dt="2024-04-08T18:45:21.385" v="46999"/>
        <pc:sldMkLst>
          <pc:docMk/>
          <pc:sldMk cId="3636633884" sldId="345"/>
        </pc:sldMkLst>
        <pc:spChg chg="mod">
          <ac:chgData name="Gaither Stephens" userId="29df725b-6949-4a75-987a-682eaa198516" providerId="ADAL" clId="{D8F7F434-3F81-3646-8C43-25F07A918C25}" dt="2024-04-08T17:52:32.606" v="46224" actId="1076"/>
          <ac:spMkLst>
            <pc:docMk/>
            <pc:sldMk cId="3636633884" sldId="345"/>
            <ac:spMk id="2" creationId="{8C7A197B-75EF-D437-8332-88E35B542F34}"/>
          </ac:spMkLst>
        </pc:spChg>
        <pc:spChg chg="add del mod">
          <ac:chgData name="Gaither Stephens" userId="29df725b-6949-4a75-987a-682eaa198516" providerId="ADAL" clId="{D8F7F434-3F81-3646-8C43-25F07A918C25}" dt="2024-04-08T17:45:01.955" v="46106" actId="11529"/>
          <ac:spMkLst>
            <pc:docMk/>
            <pc:sldMk cId="3636633884" sldId="345"/>
            <ac:spMk id="3" creationId="{78F10157-5BE8-E3C6-D977-F402D156B180}"/>
          </ac:spMkLst>
        </pc:spChg>
        <pc:spChg chg="add del mod">
          <ac:chgData name="Gaither Stephens" userId="29df725b-6949-4a75-987a-682eaa198516" providerId="ADAL" clId="{D8F7F434-3F81-3646-8C43-25F07A918C25}" dt="2024-04-08T17:49:40.920" v="46192" actId="1076"/>
          <ac:spMkLst>
            <pc:docMk/>
            <pc:sldMk cId="3636633884" sldId="345"/>
            <ac:spMk id="5" creationId="{D69A3D4F-593C-C201-BB87-E87595A999DD}"/>
          </ac:spMkLst>
        </pc:spChg>
        <pc:spChg chg="add mod">
          <ac:chgData name="Gaither Stephens" userId="29df725b-6949-4a75-987a-682eaa198516" providerId="ADAL" clId="{D8F7F434-3F81-3646-8C43-25F07A918C25}" dt="2024-04-08T17:49:49.708" v="46194" actId="14100"/>
          <ac:spMkLst>
            <pc:docMk/>
            <pc:sldMk cId="3636633884" sldId="345"/>
            <ac:spMk id="6" creationId="{892D119D-1F87-6743-8FEF-7A09A7C2D7E0}"/>
          </ac:spMkLst>
        </pc:spChg>
        <pc:spChg chg="add mod">
          <ac:chgData name="Gaither Stephens" userId="29df725b-6949-4a75-987a-682eaa198516" providerId="ADAL" clId="{D8F7F434-3F81-3646-8C43-25F07A918C25}" dt="2024-04-08T17:49:58.316" v="46196" actId="14100"/>
          <ac:spMkLst>
            <pc:docMk/>
            <pc:sldMk cId="3636633884" sldId="345"/>
            <ac:spMk id="10" creationId="{85198902-324F-A253-D885-A640F8E7B9D2}"/>
          </ac:spMkLst>
        </pc:spChg>
        <pc:spChg chg="add del mod">
          <ac:chgData name="Gaither Stephens" userId="29df725b-6949-4a75-987a-682eaa198516" providerId="ADAL" clId="{D8F7F434-3F81-3646-8C43-25F07A918C25}" dt="2024-04-08T17:50:06.148" v="46198" actId="14100"/>
          <ac:spMkLst>
            <pc:docMk/>
            <pc:sldMk cId="3636633884" sldId="345"/>
            <ac:spMk id="11" creationId="{E5250E46-5426-8A96-AFCD-E74955530283}"/>
          </ac:spMkLst>
        </pc:spChg>
        <pc:spChg chg="add mod">
          <ac:chgData name="Gaither Stephens" userId="29df725b-6949-4a75-987a-682eaa198516" providerId="ADAL" clId="{D8F7F434-3F81-3646-8C43-25F07A918C25}" dt="2024-04-08T17:50:15.345" v="46200" actId="14100"/>
          <ac:spMkLst>
            <pc:docMk/>
            <pc:sldMk cId="3636633884" sldId="345"/>
            <ac:spMk id="12" creationId="{0F923FC9-49A7-6A5A-2E33-14248C937920}"/>
          </ac:spMkLst>
        </pc:spChg>
        <pc:spChg chg="add mod">
          <ac:chgData name="Gaither Stephens" userId="29df725b-6949-4a75-987a-682eaa198516" providerId="ADAL" clId="{D8F7F434-3F81-3646-8C43-25F07A918C25}" dt="2024-04-08T17:50:25.901" v="46202" actId="14100"/>
          <ac:spMkLst>
            <pc:docMk/>
            <pc:sldMk cId="3636633884" sldId="345"/>
            <ac:spMk id="13" creationId="{1B9FB179-7F2B-9BD3-6C61-2C0117E75FBB}"/>
          </ac:spMkLst>
        </pc:spChg>
        <pc:spChg chg="add mod">
          <ac:chgData name="Gaither Stephens" userId="29df725b-6949-4a75-987a-682eaa198516" providerId="ADAL" clId="{D8F7F434-3F81-3646-8C43-25F07A918C25}" dt="2024-04-08T17:51:30.774" v="46212" actId="1076"/>
          <ac:spMkLst>
            <pc:docMk/>
            <pc:sldMk cId="3636633884" sldId="345"/>
            <ac:spMk id="14" creationId="{A75D9CF6-CC7E-2C52-436C-FBA6007FDEFC}"/>
          </ac:spMkLst>
        </pc:spChg>
        <pc:spChg chg="add mod">
          <ac:chgData name="Gaither Stephens" userId="29df725b-6949-4a75-987a-682eaa198516" providerId="ADAL" clId="{D8F7F434-3F81-3646-8C43-25F07A918C25}" dt="2024-04-08T17:51:49.817" v="46215" actId="207"/>
          <ac:spMkLst>
            <pc:docMk/>
            <pc:sldMk cId="3636633884" sldId="345"/>
            <ac:spMk id="15" creationId="{D3D0003E-9A4D-BC91-C817-9A35AA20A6E7}"/>
          </ac:spMkLst>
        </pc:spChg>
        <pc:spChg chg="add mod">
          <ac:chgData name="Gaither Stephens" userId="29df725b-6949-4a75-987a-682eaa198516" providerId="ADAL" clId="{D8F7F434-3F81-3646-8C43-25F07A918C25}" dt="2024-04-08T17:51:09.935" v="46209" actId="1076"/>
          <ac:spMkLst>
            <pc:docMk/>
            <pc:sldMk cId="3636633884" sldId="345"/>
            <ac:spMk id="16" creationId="{C3595E1D-6558-760F-A7A1-49F464C1A561}"/>
          </ac:spMkLst>
        </pc:spChg>
        <pc:spChg chg="add mod">
          <ac:chgData name="Gaither Stephens" userId="29df725b-6949-4a75-987a-682eaa198516" providerId="ADAL" clId="{D8F7F434-3F81-3646-8C43-25F07A918C25}" dt="2024-04-08T17:50:58.716" v="46208" actId="1076"/>
          <ac:spMkLst>
            <pc:docMk/>
            <pc:sldMk cId="3636633884" sldId="345"/>
            <ac:spMk id="17" creationId="{DC2B15C0-C9B9-9519-C93D-7EA5372F2090}"/>
          </ac:spMkLst>
        </pc:spChg>
        <pc:spChg chg="add mod">
          <ac:chgData name="Gaither Stephens" userId="29df725b-6949-4a75-987a-682eaa198516" providerId="ADAL" clId="{D8F7F434-3F81-3646-8C43-25F07A918C25}" dt="2024-04-08T17:50:52.400" v="46207" actId="1076"/>
          <ac:spMkLst>
            <pc:docMk/>
            <pc:sldMk cId="3636633884" sldId="345"/>
            <ac:spMk id="18" creationId="{2E5187C0-DBC0-464B-6E61-1DC948C4F8C1}"/>
          </ac:spMkLst>
        </pc:spChg>
        <pc:spChg chg="del mod">
          <ac:chgData name="Gaither Stephens" userId="29df725b-6949-4a75-987a-682eaa198516" providerId="ADAL" clId="{D8F7F434-3F81-3646-8C43-25F07A918C25}" dt="2024-04-08T17:45:42.414" v="46128" actId="478"/>
          <ac:spMkLst>
            <pc:docMk/>
            <pc:sldMk cId="3636633884" sldId="345"/>
            <ac:spMk id="339" creationId="{00000000-0000-0000-0000-000000000000}"/>
          </ac:spMkLst>
        </pc:spChg>
        <pc:spChg chg="mod">
          <ac:chgData name="Gaither Stephens" userId="29df725b-6949-4a75-987a-682eaa198516" providerId="ADAL" clId="{D8F7F434-3F81-3646-8C43-25F07A918C25}" dt="2024-04-08T17:49:02.557" v="46171" actId="14100"/>
          <ac:spMkLst>
            <pc:docMk/>
            <pc:sldMk cId="3636633884" sldId="345"/>
            <ac:spMk id="341" creationId="{00000000-0000-0000-0000-000000000000}"/>
          </ac:spMkLst>
        </pc:spChg>
        <pc:spChg chg="mod">
          <ac:chgData name="Gaither Stephens" userId="29df725b-6949-4a75-987a-682eaa198516" providerId="ADAL" clId="{D8F7F434-3F81-3646-8C43-25F07A918C25}" dt="2024-04-08T17:49:02.143" v="46170" actId="1035"/>
          <ac:spMkLst>
            <pc:docMk/>
            <pc:sldMk cId="3636633884" sldId="345"/>
            <ac:spMk id="342" creationId="{00000000-0000-0000-0000-000000000000}"/>
          </ac:spMkLst>
        </pc:spChg>
        <pc:spChg chg="mod">
          <ac:chgData name="Gaither Stephens" userId="29df725b-6949-4a75-987a-682eaa198516" providerId="ADAL" clId="{D8F7F434-3F81-3646-8C43-25F07A918C25}" dt="2024-04-08T17:49:02.143" v="46170" actId="1035"/>
          <ac:spMkLst>
            <pc:docMk/>
            <pc:sldMk cId="3636633884" sldId="345"/>
            <ac:spMk id="343" creationId="{00000000-0000-0000-0000-000000000000}"/>
          </ac:spMkLst>
        </pc:spChg>
        <pc:grpChg chg="mod">
          <ac:chgData name="Gaither Stephens" userId="29df725b-6949-4a75-987a-682eaa198516" providerId="ADAL" clId="{D8F7F434-3F81-3646-8C43-25F07A918C25}" dt="2024-04-08T17:49:29.914" v="46191" actId="1038"/>
          <ac:grpSpMkLst>
            <pc:docMk/>
            <pc:sldMk cId="3636633884" sldId="345"/>
            <ac:grpSpMk id="340" creationId="{00000000-0000-0000-0000-000000000000}"/>
          </ac:grpSpMkLst>
        </pc:grpChg>
        <pc:picChg chg="add del mod modCrop">
          <ac:chgData name="Gaither Stephens" userId="29df725b-6949-4a75-987a-682eaa198516" providerId="ADAL" clId="{D8F7F434-3F81-3646-8C43-25F07A918C25}" dt="2024-04-01T19:47:21.763" v="19301"/>
          <ac:picMkLst>
            <pc:docMk/>
            <pc:sldMk cId="3636633884" sldId="345"/>
            <ac:picMk id="4" creationId="{7F13C6B4-0DD3-C812-2333-C834980766F6}"/>
          </ac:picMkLst>
        </pc:picChg>
        <pc:picChg chg="add del">
          <ac:chgData name="Gaither Stephens" userId="29df725b-6949-4a75-987a-682eaa198516" providerId="ADAL" clId="{D8F7F434-3F81-3646-8C43-25F07A918C25}" dt="2024-04-01T19:47:23.849" v="19303" actId="478"/>
          <ac:picMkLst>
            <pc:docMk/>
            <pc:sldMk cId="3636633884" sldId="345"/>
            <ac:picMk id="7" creationId="{62E3AD93-E967-80AC-202B-B9D8357926B6}"/>
          </ac:picMkLst>
        </pc:picChg>
        <pc:picChg chg="del mod">
          <ac:chgData name="Gaither Stephens" userId="29df725b-6949-4a75-987a-682eaa198516" providerId="ADAL" clId="{D8F7F434-3F81-3646-8C43-25F07A918C25}" dt="2024-04-01T19:48:44.059" v="19318" actId="478"/>
          <ac:picMkLst>
            <pc:docMk/>
            <pc:sldMk cId="3636633884" sldId="345"/>
            <ac:picMk id="8" creationId="{5D0392AC-3021-61D4-F037-9E27111AA785}"/>
          </ac:picMkLst>
        </pc:picChg>
        <pc:picChg chg="del">
          <ac:chgData name="Gaither Stephens" userId="29df725b-6949-4a75-987a-682eaa198516" providerId="ADAL" clId="{D8F7F434-3F81-3646-8C43-25F07A918C25}" dt="2024-04-01T19:48:45.667" v="19319" actId="478"/>
          <ac:picMkLst>
            <pc:docMk/>
            <pc:sldMk cId="3636633884" sldId="345"/>
            <ac:picMk id="9" creationId="{F6C67E71-668A-EA39-AFF6-E7E9FAF6B7BA}"/>
          </ac:picMkLst>
        </pc:picChg>
        <pc:cxnChg chg="add mod">
          <ac:chgData name="Gaither Stephens" userId="29df725b-6949-4a75-987a-682eaa198516" providerId="ADAL" clId="{D8F7F434-3F81-3646-8C43-25F07A918C25}" dt="2024-04-08T17:51:37.505" v="46214" actId="14100"/>
          <ac:cxnSpMkLst>
            <pc:docMk/>
            <pc:sldMk cId="3636633884" sldId="345"/>
            <ac:cxnSpMk id="20" creationId="{25685A27-F161-90E8-9A94-E94F71315A90}"/>
          </ac:cxnSpMkLst>
        </pc:cxnChg>
        <pc:cxnChg chg="add mod">
          <ac:chgData name="Gaither Stephens" userId="29df725b-6949-4a75-987a-682eaa198516" providerId="ADAL" clId="{D8F7F434-3F81-3646-8C43-25F07A918C25}" dt="2024-04-08T17:52:00.318" v="46218" actId="14100"/>
          <ac:cxnSpMkLst>
            <pc:docMk/>
            <pc:sldMk cId="3636633884" sldId="345"/>
            <ac:cxnSpMk id="22" creationId="{42DCA0DB-F4D7-2A02-D9AA-A7F33004B562}"/>
          </ac:cxnSpMkLst>
        </pc:cxnChg>
        <pc:cxnChg chg="add mod">
          <ac:chgData name="Gaither Stephens" userId="29df725b-6949-4a75-987a-682eaa198516" providerId="ADAL" clId="{D8F7F434-3F81-3646-8C43-25F07A918C25}" dt="2024-04-08T17:52:07.770" v="46220" actId="14100"/>
          <ac:cxnSpMkLst>
            <pc:docMk/>
            <pc:sldMk cId="3636633884" sldId="345"/>
            <ac:cxnSpMk id="24" creationId="{2EC67E44-1E57-CB7A-3235-07F4E5BE8651}"/>
          </ac:cxnSpMkLst>
        </pc:cxnChg>
        <pc:cxnChg chg="add mod">
          <ac:chgData name="Gaither Stephens" userId="29df725b-6949-4a75-987a-682eaa198516" providerId="ADAL" clId="{D8F7F434-3F81-3646-8C43-25F07A918C25}" dt="2024-04-08T17:52:11.851" v="46221" actId="14100"/>
          <ac:cxnSpMkLst>
            <pc:docMk/>
            <pc:sldMk cId="3636633884" sldId="345"/>
            <ac:cxnSpMk id="25" creationId="{B5BB9DC2-E0B2-7946-B9E5-B4892BDFF54C}"/>
          </ac:cxnSpMkLst>
        </pc:cxnChg>
        <pc:cxnChg chg="add mod">
          <ac:chgData name="Gaither Stephens" userId="29df725b-6949-4a75-987a-682eaa198516" providerId="ADAL" clId="{D8F7F434-3F81-3646-8C43-25F07A918C25}" dt="2024-04-08T17:52:18.825" v="46223" actId="14100"/>
          <ac:cxnSpMkLst>
            <pc:docMk/>
            <pc:sldMk cId="3636633884" sldId="345"/>
            <ac:cxnSpMk id="29" creationId="{A0690660-87A0-C7C2-D1D7-3B8BEB3549E7}"/>
          </ac:cxnSpMkLst>
        </pc:cxnChg>
      </pc:sldChg>
      <pc:sldChg chg="addSp delSp modSp add del mod">
        <pc:chgData name="Gaither Stephens" userId="29df725b-6949-4a75-987a-682eaa198516" providerId="ADAL" clId="{D8F7F434-3F81-3646-8C43-25F07A918C25}" dt="2024-04-01T20:06:42.951" v="19628" actId="2696"/>
        <pc:sldMkLst>
          <pc:docMk/>
          <pc:sldMk cId="2048620836" sldId="346"/>
        </pc:sldMkLst>
        <pc:spChg chg="mod">
          <ac:chgData name="Gaither Stephens" userId="29df725b-6949-4a75-987a-682eaa198516" providerId="ADAL" clId="{D8F7F434-3F81-3646-8C43-25F07A918C25}" dt="2024-04-01T20:03:23.015" v="19585" actId="20577"/>
          <ac:spMkLst>
            <pc:docMk/>
            <pc:sldMk cId="2048620836" sldId="346"/>
            <ac:spMk id="2" creationId="{8C7A197B-75EF-D437-8332-88E35B542F34}"/>
          </ac:spMkLst>
        </pc:spChg>
        <pc:spChg chg="add mod">
          <ac:chgData name="Gaither Stephens" userId="29df725b-6949-4a75-987a-682eaa198516" providerId="ADAL" clId="{D8F7F434-3F81-3646-8C43-25F07A918C25}" dt="2024-04-01T20:05:16.344" v="19605" actId="403"/>
          <ac:spMkLst>
            <pc:docMk/>
            <pc:sldMk cId="2048620836" sldId="346"/>
            <ac:spMk id="3" creationId="{0561E837-6412-F304-2E61-1E5F08B66C33}"/>
          </ac:spMkLst>
        </pc:spChg>
        <pc:spChg chg="del">
          <ac:chgData name="Gaither Stephens" userId="29df725b-6949-4a75-987a-682eaa198516" providerId="ADAL" clId="{D8F7F434-3F81-3646-8C43-25F07A918C25}" dt="2024-04-01T20:03:26.867" v="19586" actId="478"/>
          <ac:spMkLst>
            <pc:docMk/>
            <pc:sldMk cId="2048620836" sldId="346"/>
            <ac:spMk id="5" creationId="{D69A3D4F-593C-C201-BB87-E87595A999DD}"/>
          </ac:spMkLst>
        </pc:spChg>
        <pc:spChg chg="del">
          <ac:chgData name="Gaither Stephens" userId="29df725b-6949-4a75-987a-682eaa198516" providerId="ADAL" clId="{D8F7F434-3F81-3646-8C43-25F07A918C25}" dt="2024-04-01T20:03:26.867" v="19586" actId="478"/>
          <ac:spMkLst>
            <pc:docMk/>
            <pc:sldMk cId="2048620836" sldId="346"/>
            <ac:spMk id="6" creationId="{892D119D-1F87-6743-8FEF-7A09A7C2D7E0}"/>
          </ac:spMkLst>
        </pc:spChg>
        <pc:spChg chg="del">
          <ac:chgData name="Gaither Stephens" userId="29df725b-6949-4a75-987a-682eaa198516" providerId="ADAL" clId="{D8F7F434-3F81-3646-8C43-25F07A918C25}" dt="2024-04-01T20:03:26.867" v="19586" actId="478"/>
          <ac:spMkLst>
            <pc:docMk/>
            <pc:sldMk cId="2048620836" sldId="346"/>
            <ac:spMk id="10" creationId="{85198902-324F-A253-D885-A640F8E7B9D2}"/>
          </ac:spMkLst>
        </pc:spChg>
        <pc:spChg chg="del">
          <ac:chgData name="Gaither Stephens" userId="29df725b-6949-4a75-987a-682eaa198516" providerId="ADAL" clId="{D8F7F434-3F81-3646-8C43-25F07A918C25}" dt="2024-04-01T20:03:26.867" v="19586" actId="478"/>
          <ac:spMkLst>
            <pc:docMk/>
            <pc:sldMk cId="2048620836" sldId="346"/>
            <ac:spMk id="11" creationId="{E5250E46-5426-8A96-AFCD-E74955530283}"/>
          </ac:spMkLst>
        </pc:spChg>
        <pc:spChg chg="del">
          <ac:chgData name="Gaither Stephens" userId="29df725b-6949-4a75-987a-682eaa198516" providerId="ADAL" clId="{D8F7F434-3F81-3646-8C43-25F07A918C25}" dt="2024-04-01T20:03:26.867" v="19586" actId="478"/>
          <ac:spMkLst>
            <pc:docMk/>
            <pc:sldMk cId="2048620836" sldId="346"/>
            <ac:spMk id="12" creationId="{0F923FC9-49A7-6A5A-2E33-14248C937920}"/>
          </ac:spMkLst>
        </pc:spChg>
        <pc:spChg chg="del">
          <ac:chgData name="Gaither Stephens" userId="29df725b-6949-4a75-987a-682eaa198516" providerId="ADAL" clId="{D8F7F434-3F81-3646-8C43-25F07A918C25}" dt="2024-04-01T20:03:26.867" v="19586" actId="478"/>
          <ac:spMkLst>
            <pc:docMk/>
            <pc:sldMk cId="2048620836" sldId="346"/>
            <ac:spMk id="13" creationId="{1B9FB179-7F2B-9BD3-6C61-2C0117E75FBB}"/>
          </ac:spMkLst>
        </pc:spChg>
        <pc:spChg chg="del">
          <ac:chgData name="Gaither Stephens" userId="29df725b-6949-4a75-987a-682eaa198516" providerId="ADAL" clId="{D8F7F434-3F81-3646-8C43-25F07A918C25}" dt="2024-04-01T20:03:26.867" v="19586" actId="478"/>
          <ac:spMkLst>
            <pc:docMk/>
            <pc:sldMk cId="2048620836" sldId="346"/>
            <ac:spMk id="14" creationId="{A75D9CF6-CC7E-2C52-436C-FBA6007FDEFC}"/>
          </ac:spMkLst>
        </pc:spChg>
        <pc:spChg chg="del">
          <ac:chgData name="Gaither Stephens" userId="29df725b-6949-4a75-987a-682eaa198516" providerId="ADAL" clId="{D8F7F434-3F81-3646-8C43-25F07A918C25}" dt="2024-04-01T20:03:26.867" v="19586" actId="478"/>
          <ac:spMkLst>
            <pc:docMk/>
            <pc:sldMk cId="2048620836" sldId="346"/>
            <ac:spMk id="15" creationId="{D3D0003E-9A4D-BC91-C817-9A35AA20A6E7}"/>
          </ac:spMkLst>
        </pc:spChg>
        <pc:spChg chg="del">
          <ac:chgData name="Gaither Stephens" userId="29df725b-6949-4a75-987a-682eaa198516" providerId="ADAL" clId="{D8F7F434-3F81-3646-8C43-25F07A918C25}" dt="2024-04-01T20:03:26.867" v="19586" actId="478"/>
          <ac:spMkLst>
            <pc:docMk/>
            <pc:sldMk cId="2048620836" sldId="346"/>
            <ac:spMk id="16" creationId="{C3595E1D-6558-760F-A7A1-49F464C1A561}"/>
          </ac:spMkLst>
        </pc:spChg>
        <pc:spChg chg="del">
          <ac:chgData name="Gaither Stephens" userId="29df725b-6949-4a75-987a-682eaa198516" providerId="ADAL" clId="{D8F7F434-3F81-3646-8C43-25F07A918C25}" dt="2024-04-01T20:03:26.867" v="19586" actId="478"/>
          <ac:spMkLst>
            <pc:docMk/>
            <pc:sldMk cId="2048620836" sldId="346"/>
            <ac:spMk id="17" creationId="{DC2B15C0-C9B9-9519-C93D-7EA5372F2090}"/>
          </ac:spMkLst>
        </pc:spChg>
        <pc:spChg chg="del">
          <ac:chgData name="Gaither Stephens" userId="29df725b-6949-4a75-987a-682eaa198516" providerId="ADAL" clId="{D8F7F434-3F81-3646-8C43-25F07A918C25}" dt="2024-04-01T20:03:26.867" v="19586" actId="478"/>
          <ac:spMkLst>
            <pc:docMk/>
            <pc:sldMk cId="2048620836" sldId="346"/>
            <ac:spMk id="18" creationId="{2E5187C0-DBC0-464B-6E61-1DC948C4F8C1}"/>
          </ac:spMkLst>
        </pc:spChg>
        <pc:cxnChg chg="del mod">
          <ac:chgData name="Gaither Stephens" userId="29df725b-6949-4a75-987a-682eaa198516" providerId="ADAL" clId="{D8F7F434-3F81-3646-8C43-25F07A918C25}" dt="2024-04-01T20:03:26.867" v="19586" actId="478"/>
          <ac:cxnSpMkLst>
            <pc:docMk/>
            <pc:sldMk cId="2048620836" sldId="346"/>
            <ac:cxnSpMk id="20" creationId="{25685A27-F161-90E8-9A94-E94F71315A90}"/>
          </ac:cxnSpMkLst>
        </pc:cxnChg>
        <pc:cxnChg chg="del mod">
          <ac:chgData name="Gaither Stephens" userId="29df725b-6949-4a75-987a-682eaa198516" providerId="ADAL" clId="{D8F7F434-3F81-3646-8C43-25F07A918C25}" dt="2024-04-01T20:03:26.867" v="19586" actId="478"/>
          <ac:cxnSpMkLst>
            <pc:docMk/>
            <pc:sldMk cId="2048620836" sldId="346"/>
            <ac:cxnSpMk id="22" creationId="{42DCA0DB-F4D7-2A02-D9AA-A7F33004B562}"/>
          </ac:cxnSpMkLst>
        </pc:cxnChg>
        <pc:cxnChg chg="del">
          <ac:chgData name="Gaither Stephens" userId="29df725b-6949-4a75-987a-682eaa198516" providerId="ADAL" clId="{D8F7F434-3F81-3646-8C43-25F07A918C25}" dt="2024-04-01T20:03:26.867" v="19586" actId="478"/>
          <ac:cxnSpMkLst>
            <pc:docMk/>
            <pc:sldMk cId="2048620836" sldId="346"/>
            <ac:cxnSpMk id="24" creationId="{2EC67E44-1E57-CB7A-3235-07F4E5BE8651}"/>
          </ac:cxnSpMkLst>
        </pc:cxnChg>
        <pc:cxnChg chg="del mod">
          <ac:chgData name="Gaither Stephens" userId="29df725b-6949-4a75-987a-682eaa198516" providerId="ADAL" clId="{D8F7F434-3F81-3646-8C43-25F07A918C25}" dt="2024-04-01T20:03:26.867" v="19586" actId="478"/>
          <ac:cxnSpMkLst>
            <pc:docMk/>
            <pc:sldMk cId="2048620836" sldId="346"/>
            <ac:cxnSpMk id="25" creationId="{B5BB9DC2-E0B2-7946-B9E5-B4892BDFF54C}"/>
          </ac:cxnSpMkLst>
        </pc:cxnChg>
        <pc:cxnChg chg="del mod">
          <ac:chgData name="Gaither Stephens" userId="29df725b-6949-4a75-987a-682eaa198516" providerId="ADAL" clId="{D8F7F434-3F81-3646-8C43-25F07A918C25}" dt="2024-04-01T20:03:26.867" v="19586" actId="478"/>
          <ac:cxnSpMkLst>
            <pc:docMk/>
            <pc:sldMk cId="2048620836" sldId="346"/>
            <ac:cxnSpMk id="29" creationId="{A0690660-87A0-C7C2-D1D7-3B8BEB3549E7}"/>
          </ac:cxnSpMkLst>
        </pc:cxnChg>
      </pc:sldChg>
      <pc:sldChg chg="addSp delSp modSp add mod delAnim modAnim modNotesTx">
        <pc:chgData name="Gaither Stephens" userId="29df725b-6949-4a75-987a-682eaa198516" providerId="ADAL" clId="{D8F7F434-3F81-3646-8C43-25F07A918C25}" dt="2024-04-08T19:00:59.379" v="47108" actId="478"/>
        <pc:sldMkLst>
          <pc:docMk/>
          <pc:sldMk cId="1292308028" sldId="347"/>
        </pc:sldMkLst>
        <pc:spChg chg="mod">
          <ac:chgData name="Gaither Stephens" userId="29df725b-6949-4a75-987a-682eaa198516" providerId="ADAL" clId="{D8F7F434-3F81-3646-8C43-25F07A918C25}" dt="2024-04-08T17:55:31.339" v="46256" actId="1076"/>
          <ac:spMkLst>
            <pc:docMk/>
            <pc:sldMk cId="1292308028" sldId="347"/>
            <ac:spMk id="2" creationId="{8C7A197B-75EF-D437-8332-88E35B542F34}"/>
          </ac:spMkLst>
        </pc:spChg>
        <pc:spChg chg="add mod">
          <ac:chgData name="Gaither Stephens" userId="29df725b-6949-4a75-987a-682eaa198516" providerId="ADAL" clId="{D8F7F434-3F81-3646-8C43-25F07A918C25}" dt="2024-04-08T17:55:39.033" v="46257" actId="1076"/>
          <ac:spMkLst>
            <pc:docMk/>
            <pc:sldMk cId="1292308028" sldId="347"/>
            <ac:spMk id="3" creationId="{80393B30-D3E6-C431-3D72-838C85A27692}"/>
          </ac:spMkLst>
        </pc:spChg>
        <pc:spChg chg="add mod">
          <ac:chgData name="Gaither Stephens" userId="29df725b-6949-4a75-987a-682eaa198516" providerId="ADAL" clId="{D8F7F434-3F81-3646-8C43-25F07A918C25}" dt="2024-04-08T17:55:04.584" v="46254" actId="14100"/>
          <ac:spMkLst>
            <pc:docMk/>
            <pc:sldMk cId="1292308028" sldId="347"/>
            <ac:spMk id="4" creationId="{875EF0B3-760A-FDBB-C505-D2DDA7701707}"/>
          </ac:spMkLst>
        </pc:spChg>
        <pc:spChg chg="del">
          <ac:chgData name="Gaither Stephens" userId="29df725b-6949-4a75-987a-682eaa198516" providerId="ADAL" clId="{D8F7F434-3F81-3646-8C43-25F07A918C25}" dt="2024-04-08T19:00:59.379" v="47108" actId="478"/>
          <ac:spMkLst>
            <pc:docMk/>
            <pc:sldMk cId="1292308028" sldId="347"/>
            <ac:spMk id="339" creationId="{00000000-0000-0000-0000-000000000000}"/>
          </ac:spMkLst>
        </pc:spChg>
        <pc:grpChg chg="add mod">
          <ac:chgData name="Gaither Stephens" userId="29df725b-6949-4a75-987a-682eaa198516" providerId="ADAL" clId="{D8F7F434-3F81-3646-8C43-25F07A918C25}" dt="2024-04-08T18:45:48.586" v="47004" actId="1076"/>
          <ac:grpSpMkLst>
            <pc:docMk/>
            <pc:sldMk cId="1292308028" sldId="347"/>
            <ac:grpSpMk id="6" creationId="{5D1FF92C-D47A-A28A-E4D1-82ED8EA4717F}"/>
          </ac:grpSpMkLst>
        </pc:grpChg>
        <pc:grpChg chg="mod">
          <ac:chgData name="Gaither Stephens" userId="29df725b-6949-4a75-987a-682eaa198516" providerId="ADAL" clId="{D8F7F434-3F81-3646-8C43-25F07A918C25}" dt="2024-04-08T17:54:54.524" v="46251" actId="14100"/>
          <ac:grpSpMkLst>
            <pc:docMk/>
            <pc:sldMk cId="1292308028" sldId="347"/>
            <ac:grpSpMk id="340" creationId="{00000000-0000-0000-0000-000000000000}"/>
          </ac:grpSpMkLst>
        </pc:grpChg>
        <pc:picChg chg="add mod">
          <ac:chgData name="Gaither Stephens" userId="29df725b-6949-4a75-987a-682eaa198516" providerId="ADAL" clId="{D8F7F434-3F81-3646-8C43-25F07A918C25}" dt="2024-04-08T17:54:04.441" v="46236"/>
          <ac:picMkLst>
            <pc:docMk/>
            <pc:sldMk cId="1292308028" sldId="347"/>
            <ac:picMk id="5" creationId="{DF7238E2-342A-5E92-E402-656F641A055D}"/>
          </ac:picMkLst>
        </pc:picChg>
        <pc:picChg chg="mod">
          <ac:chgData name="Gaither Stephens" userId="29df725b-6949-4a75-987a-682eaa198516" providerId="ADAL" clId="{D8F7F434-3F81-3646-8C43-25F07A918C25}" dt="2024-04-08T17:54:16.118" v="46237"/>
          <ac:picMkLst>
            <pc:docMk/>
            <pc:sldMk cId="1292308028" sldId="347"/>
            <ac:picMk id="7" creationId="{51AE8321-2B1F-CDF8-DECF-CAF00065AAE0}"/>
          </ac:picMkLst>
        </pc:picChg>
        <pc:picChg chg="del">
          <ac:chgData name="Gaither Stephens" userId="29df725b-6949-4a75-987a-682eaa198516" providerId="ADAL" clId="{D8F7F434-3F81-3646-8C43-25F07A918C25}" dt="2024-04-01T20:05:36.725" v="19607" actId="478"/>
          <ac:picMkLst>
            <pc:docMk/>
            <pc:sldMk cId="1292308028" sldId="347"/>
            <ac:picMk id="7" creationId="{62E3AD93-E967-80AC-202B-B9D8357926B6}"/>
          </ac:picMkLst>
        </pc:picChg>
        <pc:picChg chg="del mod modCrop">
          <ac:chgData name="Gaither Stephens" userId="29df725b-6949-4a75-987a-682eaa198516" providerId="ADAL" clId="{D8F7F434-3F81-3646-8C43-25F07A918C25}" dt="2024-04-08T17:53:40.618" v="46234" actId="478"/>
          <ac:picMkLst>
            <pc:docMk/>
            <pc:sldMk cId="1292308028" sldId="347"/>
            <ac:picMk id="8" creationId="{5D0392AC-3021-61D4-F037-9E27111AA785}"/>
          </ac:picMkLst>
        </pc:picChg>
        <pc:picChg chg="del mod">
          <ac:chgData name="Gaither Stephens" userId="29df725b-6949-4a75-987a-682eaa198516" providerId="ADAL" clId="{D8F7F434-3F81-3646-8C43-25F07A918C25}" dt="2024-04-08T17:53:42.140" v="46235" actId="478"/>
          <ac:picMkLst>
            <pc:docMk/>
            <pc:sldMk cId="1292308028" sldId="347"/>
            <ac:picMk id="9" creationId="{F6C67E71-668A-EA39-AFF6-E7E9FAF6B7BA}"/>
          </ac:picMkLst>
        </pc:picChg>
        <pc:picChg chg="mod">
          <ac:chgData name="Gaither Stephens" userId="29df725b-6949-4a75-987a-682eaa198516" providerId="ADAL" clId="{D8F7F434-3F81-3646-8C43-25F07A918C25}" dt="2024-04-08T17:54:16.118" v="46237"/>
          <ac:picMkLst>
            <pc:docMk/>
            <pc:sldMk cId="1292308028" sldId="347"/>
            <ac:picMk id="10" creationId="{824CF738-3EBD-19DC-E340-684962A5977C}"/>
          </ac:picMkLst>
        </pc:picChg>
      </pc:sldChg>
      <pc:sldChg chg="addSp delSp modSp add mod delAnim modAnim modNotes modNotesTx">
        <pc:chgData name="Gaither Stephens" userId="29df725b-6949-4a75-987a-682eaa198516" providerId="ADAL" clId="{D8F7F434-3F81-3646-8C43-25F07A918C25}" dt="2024-04-08T20:33:56.814" v="50334" actId="20577"/>
        <pc:sldMkLst>
          <pc:docMk/>
          <pc:sldMk cId="673906958" sldId="348"/>
        </pc:sldMkLst>
        <pc:spChg chg="mod">
          <ac:chgData name="Gaither Stephens" userId="29df725b-6949-4a75-987a-682eaa198516" providerId="ADAL" clId="{D8F7F434-3F81-3646-8C43-25F07A918C25}" dt="2024-04-08T20:33:56.814" v="50334" actId="20577"/>
          <ac:spMkLst>
            <pc:docMk/>
            <pc:sldMk cId="673906958" sldId="348"/>
            <ac:spMk id="2" creationId="{8C7A197B-75EF-D437-8332-88E35B542F34}"/>
          </ac:spMkLst>
        </pc:spChg>
        <pc:spChg chg="mod">
          <ac:chgData name="Gaither Stephens" userId="29df725b-6949-4a75-987a-682eaa198516" providerId="ADAL" clId="{D8F7F434-3F81-3646-8C43-25F07A918C25}" dt="2024-04-08T20:08:53.488" v="49433" actId="20577"/>
          <ac:spMkLst>
            <pc:docMk/>
            <pc:sldMk cId="673906958" sldId="348"/>
            <ac:spMk id="3" creationId="{80393B30-D3E6-C431-3D72-838C85A27692}"/>
          </ac:spMkLst>
        </pc:spChg>
        <pc:spChg chg="mod">
          <ac:chgData name="Gaither Stephens" userId="29df725b-6949-4a75-987a-682eaa198516" providerId="ADAL" clId="{D8F7F434-3F81-3646-8C43-25F07A918C25}" dt="2024-04-08T18:47:06.819" v="47016" actId="1076"/>
          <ac:spMkLst>
            <pc:docMk/>
            <pc:sldMk cId="673906958" sldId="348"/>
            <ac:spMk id="4" creationId="{875EF0B3-760A-FDBB-C505-D2DDA7701707}"/>
          </ac:spMkLst>
        </pc:spChg>
        <pc:spChg chg="del">
          <ac:chgData name="Gaither Stephens" userId="29df725b-6949-4a75-987a-682eaa198516" providerId="ADAL" clId="{D8F7F434-3F81-3646-8C43-25F07A918C25}" dt="2024-04-08T18:48:16.199" v="47028" actId="478"/>
          <ac:spMkLst>
            <pc:docMk/>
            <pc:sldMk cId="673906958" sldId="348"/>
            <ac:spMk id="339" creationId="{00000000-0000-0000-0000-000000000000}"/>
          </ac:spMkLst>
        </pc:spChg>
        <pc:grpChg chg="mod">
          <ac:chgData name="Gaither Stephens" userId="29df725b-6949-4a75-987a-682eaa198516" providerId="ADAL" clId="{D8F7F434-3F81-3646-8C43-25F07A918C25}" dt="2024-04-08T18:46:50.608" v="47012" actId="14100"/>
          <ac:grpSpMkLst>
            <pc:docMk/>
            <pc:sldMk cId="673906958" sldId="348"/>
            <ac:grpSpMk id="340" creationId="{00000000-0000-0000-0000-000000000000}"/>
          </ac:grpSpMkLst>
        </pc:grpChg>
        <pc:picChg chg="add mod">
          <ac:chgData name="Gaither Stephens" userId="29df725b-6949-4a75-987a-682eaa198516" providerId="ADAL" clId="{D8F7F434-3F81-3646-8C43-25F07A918C25}" dt="2024-04-08T18:47:43.338" v="47021" actId="1076"/>
          <ac:picMkLst>
            <pc:docMk/>
            <pc:sldMk cId="673906958" sldId="348"/>
            <ac:picMk id="5" creationId="{DFBC0FDF-9F21-7112-789B-CD9D32863FE2}"/>
          </ac:picMkLst>
        </pc:picChg>
        <pc:picChg chg="add mod">
          <ac:chgData name="Gaither Stephens" userId="29df725b-6949-4a75-987a-682eaa198516" providerId="ADAL" clId="{D8F7F434-3F81-3646-8C43-25F07A918C25}" dt="2024-04-08T18:47:51.889" v="47024" actId="1038"/>
          <ac:picMkLst>
            <pc:docMk/>
            <pc:sldMk cId="673906958" sldId="348"/>
            <ac:picMk id="6" creationId="{CB111542-450E-4462-CC94-8BF6FA7F9D71}"/>
          </ac:picMkLst>
        </pc:picChg>
        <pc:picChg chg="del mod modCrop">
          <ac:chgData name="Gaither Stephens" userId="29df725b-6949-4a75-987a-682eaa198516" providerId="ADAL" clId="{D8F7F434-3F81-3646-8C43-25F07A918C25}" dt="2024-04-08T18:47:36.513" v="47018" actId="478"/>
          <ac:picMkLst>
            <pc:docMk/>
            <pc:sldMk cId="673906958" sldId="348"/>
            <ac:picMk id="8" creationId="{5D0392AC-3021-61D4-F037-9E27111AA785}"/>
          </ac:picMkLst>
        </pc:picChg>
        <pc:picChg chg="del mod">
          <ac:chgData name="Gaither Stephens" userId="29df725b-6949-4a75-987a-682eaa198516" providerId="ADAL" clId="{D8F7F434-3F81-3646-8C43-25F07A918C25}" dt="2024-04-08T18:47:37.460" v="47019" actId="478"/>
          <ac:picMkLst>
            <pc:docMk/>
            <pc:sldMk cId="673906958" sldId="348"/>
            <ac:picMk id="9" creationId="{F6C67E71-668A-EA39-AFF6-E7E9FAF6B7BA}"/>
          </ac:picMkLst>
        </pc:picChg>
      </pc:sldChg>
      <pc:sldChg chg="add del">
        <pc:chgData name="Gaither Stephens" userId="29df725b-6949-4a75-987a-682eaa198516" providerId="ADAL" clId="{D8F7F434-3F81-3646-8C43-25F07A918C25}" dt="2024-04-01T20:05:40.061" v="19609"/>
        <pc:sldMkLst>
          <pc:docMk/>
          <pc:sldMk cId="3884919769" sldId="348"/>
        </pc:sldMkLst>
      </pc:sldChg>
      <pc:sldChg chg="addSp delSp modSp add mod setBg delAnim modAnim modNotes modNotesTx">
        <pc:chgData name="Gaither Stephens" userId="29df725b-6949-4a75-987a-682eaa198516" providerId="ADAL" clId="{D8F7F434-3F81-3646-8C43-25F07A918C25}" dt="2024-04-08T20:10:02.013" v="49488" actId="313"/>
        <pc:sldMkLst>
          <pc:docMk/>
          <pc:sldMk cId="995098544" sldId="349"/>
        </pc:sldMkLst>
        <pc:spChg chg="add del mod">
          <ac:chgData name="Gaither Stephens" userId="29df725b-6949-4a75-987a-682eaa198516" providerId="ADAL" clId="{D8F7F434-3F81-3646-8C43-25F07A918C25}" dt="2024-04-02T14:08:21.348" v="20446" actId="478"/>
          <ac:spMkLst>
            <pc:docMk/>
            <pc:sldMk cId="995098544" sldId="349"/>
            <ac:spMk id="3" creationId="{F28CE419-7131-9E8A-3991-F1749C1DDE58}"/>
          </ac:spMkLst>
        </pc:spChg>
        <pc:spChg chg="add del mod">
          <ac:chgData name="Gaither Stephens" userId="29df725b-6949-4a75-987a-682eaa198516" providerId="ADAL" clId="{D8F7F434-3F81-3646-8C43-25F07A918C25}" dt="2024-04-02T14:11:10.078" v="20861" actId="478"/>
          <ac:spMkLst>
            <pc:docMk/>
            <pc:sldMk cId="995098544" sldId="349"/>
            <ac:spMk id="5" creationId="{E070AB66-2D98-E738-C4AD-06D1760134F0}"/>
          </ac:spMkLst>
        </pc:spChg>
        <pc:spChg chg="add del mod">
          <ac:chgData name="Gaither Stephens" userId="29df725b-6949-4a75-987a-682eaa198516" providerId="ADAL" clId="{D8F7F434-3F81-3646-8C43-25F07A918C25}" dt="2024-04-02T14:11:12.570" v="20863" actId="478"/>
          <ac:spMkLst>
            <pc:docMk/>
            <pc:sldMk cId="995098544" sldId="349"/>
            <ac:spMk id="7" creationId="{DFC12565-A7DD-DC62-F8B6-590E6E1CDE5D}"/>
          </ac:spMkLst>
        </pc:spChg>
        <pc:spChg chg="add del mod">
          <ac:chgData name="Gaither Stephens" userId="29df725b-6949-4a75-987a-682eaa198516" providerId="ADAL" clId="{D8F7F434-3F81-3646-8C43-25F07A918C25}" dt="2024-04-02T14:11:15.749" v="20865" actId="478"/>
          <ac:spMkLst>
            <pc:docMk/>
            <pc:sldMk cId="995098544" sldId="349"/>
            <ac:spMk id="9" creationId="{4311C9C1-AD6D-1527-7AEC-155215BD633C}"/>
          </ac:spMkLst>
        </pc:spChg>
        <pc:spChg chg="add del mod">
          <ac:chgData name="Gaither Stephens" userId="29df725b-6949-4a75-987a-682eaa198516" providerId="ADAL" clId="{D8F7F434-3F81-3646-8C43-25F07A918C25}" dt="2024-04-02T14:11:19.313" v="20867" actId="478"/>
          <ac:spMkLst>
            <pc:docMk/>
            <pc:sldMk cId="995098544" sldId="349"/>
            <ac:spMk id="11" creationId="{7C1131A0-F5A5-2FA5-44FA-D2460DABE0B2}"/>
          </ac:spMkLst>
        </pc:spChg>
        <pc:spChg chg="add mod">
          <ac:chgData name="Gaither Stephens" userId="29df725b-6949-4a75-987a-682eaa198516" providerId="ADAL" clId="{D8F7F434-3F81-3646-8C43-25F07A918C25}" dt="2024-04-08T18:05:53.877" v="46452" actId="1076"/>
          <ac:spMkLst>
            <pc:docMk/>
            <pc:sldMk cId="995098544" sldId="349"/>
            <ac:spMk id="12" creationId="{2B1D537A-C195-6246-72E3-51E5650D6265}"/>
          </ac:spMkLst>
        </pc:spChg>
        <pc:spChg chg="add mod">
          <ac:chgData name="Gaither Stephens" userId="29df725b-6949-4a75-987a-682eaa198516" providerId="ADAL" clId="{D8F7F434-3F81-3646-8C43-25F07A918C25}" dt="2024-04-08T18:06:03.819" v="46453" actId="1076"/>
          <ac:spMkLst>
            <pc:docMk/>
            <pc:sldMk cId="995098544" sldId="349"/>
            <ac:spMk id="13" creationId="{CDE9A169-84EE-991E-4217-F06261CCE34D}"/>
          </ac:spMkLst>
        </pc:spChg>
        <pc:spChg chg="mod">
          <ac:chgData name="Gaither Stephens" userId="29df725b-6949-4a75-987a-682eaa198516" providerId="ADAL" clId="{D8F7F434-3F81-3646-8C43-25F07A918C25}" dt="2024-04-08T20:09:30.695" v="49448" actId="20577"/>
          <ac:spMkLst>
            <pc:docMk/>
            <pc:sldMk cId="995098544" sldId="349"/>
            <ac:spMk id="267" creationId="{00000000-0000-0000-0000-000000000000}"/>
          </ac:spMkLst>
        </pc:spChg>
        <pc:spChg chg="mod">
          <ac:chgData name="Gaither Stephens" userId="29df725b-6949-4a75-987a-682eaa198516" providerId="ADAL" clId="{D8F7F434-3F81-3646-8C43-25F07A918C25}" dt="2024-04-08T18:05:48.814" v="46451" actId="1076"/>
          <ac:spMkLst>
            <pc:docMk/>
            <pc:sldMk cId="995098544" sldId="349"/>
            <ac:spMk id="268" creationId="{00000000-0000-0000-0000-000000000000}"/>
          </ac:spMkLst>
        </pc:spChg>
        <pc:spChg chg="del">
          <ac:chgData name="Gaither Stephens" userId="29df725b-6949-4a75-987a-682eaa198516" providerId="ADAL" clId="{D8F7F434-3F81-3646-8C43-25F07A918C25}" dt="2024-04-02T14:11:08.723" v="20860" actId="478"/>
          <ac:spMkLst>
            <pc:docMk/>
            <pc:sldMk cId="995098544" sldId="349"/>
            <ac:spMk id="269" creationId="{00000000-0000-0000-0000-000000000000}"/>
          </ac:spMkLst>
        </pc:spChg>
        <pc:spChg chg="del">
          <ac:chgData name="Gaither Stephens" userId="29df725b-6949-4a75-987a-682eaa198516" providerId="ADAL" clId="{D8F7F434-3F81-3646-8C43-25F07A918C25}" dt="2024-04-02T14:11:13.894" v="20864" actId="478"/>
          <ac:spMkLst>
            <pc:docMk/>
            <pc:sldMk cId="995098544" sldId="349"/>
            <ac:spMk id="270" creationId="{00000000-0000-0000-0000-000000000000}"/>
          </ac:spMkLst>
        </pc:spChg>
        <pc:spChg chg="del mod">
          <ac:chgData name="Gaither Stephens" userId="29df725b-6949-4a75-987a-682eaa198516" providerId="ADAL" clId="{D8F7F434-3F81-3646-8C43-25F07A918C25}" dt="2024-04-08T18:06:15.316" v="46457" actId="478"/>
          <ac:spMkLst>
            <pc:docMk/>
            <pc:sldMk cId="995098544" sldId="349"/>
            <ac:spMk id="271" creationId="{00000000-0000-0000-0000-000000000000}"/>
          </ac:spMkLst>
        </pc:spChg>
        <pc:spChg chg="del">
          <ac:chgData name="Gaither Stephens" userId="29df725b-6949-4a75-987a-682eaa198516" providerId="ADAL" clId="{D8F7F434-3F81-3646-8C43-25F07A918C25}" dt="2024-04-02T14:08:04.730" v="20443" actId="478"/>
          <ac:spMkLst>
            <pc:docMk/>
            <pc:sldMk cId="995098544" sldId="349"/>
            <ac:spMk id="272" creationId="{00000000-0000-0000-0000-000000000000}"/>
          </ac:spMkLst>
        </pc:spChg>
        <pc:spChg chg="del">
          <ac:chgData name="Gaither Stephens" userId="29df725b-6949-4a75-987a-682eaa198516" providerId="ADAL" clId="{D8F7F434-3F81-3646-8C43-25F07A918C25}" dt="2024-04-02T14:11:11.234" v="20862" actId="478"/>
          <ac:spMkLst>
            <pc:docMk/>
            <pc:sldMk cId="995098544" sldId="349"/>
            <ac:spMk id="273" creationId="{00000000-0000-0000-0000-000000000000}"/>
          </ac:spMkLst>
        </pc:spChg>
        <pc:spChg chg="del">
          <ac:chgData name="Gaither Stephens" userId="29df725b-6949-4a75-987a-682eaa198516" providerId="ADAL" clId="{D8F7F434-3F81-3646-8C43-25F07A918C25}" dt="2024-04-02T14:11:18.033" v="20866" actId="478"/>
          <ac:spMkLst>
            <pc:docMk/>
            <pc:sldMk cId="995098544" sldId="349"/>
            <ac:spMk id="274" creationId="{00000000-0000-0000-0000-000000000000}"/>
          </ac:spMkLst>
        </pc:spChg>
        <pc:grpChg chg="mod">
          <ac:chgData name="Gaither Stephens" userId="29df725b-6949-4a75-987a-682eaa198516" providerId="ADAL" clId="{D8F7F434-3F81-3646-8C43-25F07A918C25}" dt="2024-04-08T18:05:40.206" v="46450" actId="1076"/>
          <ac:grpSpMkLst>
            <pc:docMk/>
            <pc:sldMk cId="995098544" sldId="349"/>
            <ac:grpSpMk id="275" creationId="{00000000-0000-0000-0000-000000000000}"/>
          </ac:grpSpMkLst>
        </pc:grpChg>
        <pc:picChg chg="mod modCrop">
          <ac:chgData name="Gaither Stephens" userId="29df725b-6949-4a75-987a-682eaa198516" providerId="ADAL" clId="{D8F7F434-3F81-3646-8C43-25F07A918C25}" dt="2024-04-02T14:17:01.137" v="21218" actId="732"/>
          <ac:picMkLst>
            <pc:docMk/>
            <pc:sldMk cId="995098544" sldId="349"/>
            <ac:picMk id="276" creationId="{00000000-0000-0000-0000-000000000000}"/>
          </ac:picMkLst>
        </pc:picChg>
        <pc:picChg chg="mod">
          <ac:chgData name="Gaither Stephens" userId="29df725b-6949-4a75-987a-682eaa198516" providerId="ADAL" clId="{D8F7F434-3F81-3646-8C43-25F07A918C25}" dt="2024-04-08T19:37:47.598" v="48324" actId="1035"/>
          <ac:picMkLst>
            <pc:docMk/>
            <pc:sldMk cId="995098544" sldId="349"/>
            <ac:picMk id="277" creationId="{00000000-0000-0000-0000-000000000000}"/>
          </ac:picMkLst>
        </pc:picChg>
        <pc:picChg chg="mod">
          <ac:chgData name="Gaither Stephens" userId="29df725b-6949-4a75-987a-682eaa198516" providerId="ADAL" clId="{D8F7F434-3F81-3646-8C43-25F07A918C25}" dt="2024-04-08T18:06:09.920" v="46455" actId="1076"/>
          <ac:picMkLst>
            <pc:docMk/>
            <pc:sldMk cId="995098544" sldId="349"/>
            <ac:picMk id="278" creationId="{00000000-0000-0000-0000-000000000000}"/>
          </ac:picMkLst>
        </pc:picChg>
      </pc:sldChg>
      <pc:sldChg chg="delSp modSp add mod delAnim modAnim modNotes modNotesTx">
        <pc:chgData name="Gaither Stephens" userId="29df725b-6949-4a75-987a-682eaa198516" providerId="ADAL" clId="{D8F7F434-3F81-3646-8C43-25F07A918C25}" dt="2024-04-08T20:10:44.109" v="49524" actId="20577"/>
        <pc:sldMkLst>
          <pc:docMk/>
          <pc:sldMk cId="1548444871" sldId="350"/>
        </pc:sldMkLst>
        <pc:spChg chg="mod">
          <ac:chgData name="Gaither Stephens" userId="29df725b-6949-4a75-987a-682eaa198516" providerId="ADAL" clId="{D8F7F434-3F81-3646-8C43-25F07A918C25}" dt="2024-04-08T18:06:23.736" v="46458" actId="207"/>
          <ac:spMkLst>
            <pc:docMk/>
            <pc:sldMk cId="1548444871" sldId="350"/>
            <ac:spMk id="211" creationId="{00000000-0000-0000-0000-000000000000}"/>
          </ac:spMkLst>
        </pc:spChg>
        <pc:spChg chg="mod">
          <ac:chgData name="Gaither Stephens" userId="29df725b-6949-4a75-987a-682eaa198516" providerId="ADAL" clId="{D8F7F434-3F81-3646-8C43-25F07A918C25}" dt="2024-04-08T18:06:31.317" v="46461" actId="20577"/>
          <ac:spMkLst>
            <pc:docMk/>
            <pc:sldMk cId="1548444871" sldId="350"/>
            <ac:spMk id="212" creationId="{00000000-0000-0000-0000-000000000000}"/>
          </ac:spMkLst>
        </pc:spChg>
        <pc:spChg chg="del">
          <ac:chgData name="Gaither Stephens" userId="29df725b-6949-4a75-987a-682eaa198516" providerId="ADAL" clId="{D8F7F434-3F81-3646-8C43-25F07A918C25}" dt="2024-04-08T18:06:36.238" v="46462" actId="478"/>
          <ac:spMkLst>
            <pc:docMk/>
            <pc:sldMk cId="1548444871" sldId="350"/>
            <ac:spMk id="213" creationId="{00000000-0000-0000-0000-000000000000}"/>
          </ac:spMkLst>
        </pc:spChg>
        <pc:picChg chg="mod">
          <ac:chgData name="Gaither Stephens" userId="29df725b-6949-4a75-987a-682eaa198516" providerId="ADAL" clId="{D8F7F434-3F81-3646-8C43-25F07A918C25}" dt="2024-04-08T18:06:41.137" v="46464" actId="1076"/>
          <ac:picMkLst>
            <pc:docMk/>
            <pc:sldMk cId="1548444871" sldId="350"/>
            <ac:picMk id="215" creationId="{00000000-0000-0000-0000-000000000000}"/>
          </ac:picMkLst>
        </pc:picChg>
      </pc:sldChg>
      <pc:sldChg chg="modSp add del mod setBg">
        <pc:chgData name="Gaither Stephens" userId="29df725b-6949-4a75-987a-682eaa198516" providerId="ADAL" clId="{D8F7F434-3F81-3646-8C43-25F07A918C25}" dt="2024-04-02T15:17:43.962" v="23676" actId="2696"/>
        <pc:sldMkLst>
          <pc:docMk/>
          <pc:sldMk cId="2352570524" sldId="351"/>
        </pc:sldMkLst>
        <pc:spChg chg="mod">
          <ac:chgData name="Gaither Stephens" userId="29df725b-6949-4a75-987a-682eaa198516" providerId="ADAL" clId="{D8F7F434-3F81-3646-8C43-25F07A918C25}" dt="2024-04-02T15:06:45.112" v="23542" actId="20577"/>
          <ac:spMkLst>
            <pc:docMk/>
            <pc:sldMk cId="2352570524" sldId="351"/>
            <ac:spMk id="267" creationId="{00000000-0000-0000-0000-000000000000}"/>
          </ac:spMkLst>
        </pc:spChg>
        <pc:spChg chg="mod">
          <ac:chgData name="Gaither Stephens" userId="29df725b-6949-4a75-987a-682eaa198516" providerId="ADAL" clId="{D8F7F434-3F81-3646-8C43-25F07A918C25}" dt="2024-04-02T15:06:14.571" v="23500" actId="20577"/>
          <ac:spMkLst>
            <pc:docMk/>
            <pc:sldMk cId="2352570524" sldId="351"/>
            <ac:spMk id="268" creationId="{00000000-0000-0000-0000-000000000000}"/>
          </ac:spMkLst>
        </pc:spChg>
        <pc:spChg chg="mod">
          <ac:chgData name="Gaither Stephens" userId="29df725b-6949-4a75-987a-682eaa198516" providerId="ADAL" clId="{D8F7F434-3F81-3646-8C43-25F07A918C25}" dt="2024-04-02T15:06:18.177" v="23503" actId="20577"/>
          <ac:spMkLst>
            <pc:docMk/>
            <pc:sldMk cId="2352570524" sldId="351"/>
            <ac:spMk id="269" creationId="{00000000-0000-0000-0000-000000000000}"/>
          </ac:spMkLst>
        </pc:spChg>
        <pc:spChg chg="mod">
          <ac:chgData name="Gaither Stephens" userId="29df725b-6949-4a75-987a-682eaa198516" providerId="ADAL" clId="{D8F7F434-3F81-3646-8C43-25F07A918C25}" dt="2024-04-02T15:06:21.025" v="23506" actId="20577"/>
          <ac:spMkLst>
            <pc:docMk/>
            <pc:sldMk cId="2352570524" sldId="351"/>
            <ac:spMk id="270" creationId="{00000000-0000-0000-0000-000000000000}"/>
          </ac:spMkLst>
        </pc:spChg>
        <pc:spChg chg="mod">
          <ac:chgData name="Gaither Stephens" userId="29df725b-6949-4a75-987a-682eaa198516" providerId="ADAL" clId="{D8F7F434-3F81-3646-8C43-25F07A918C25}" dt="2024-04-02T15:06:23.762" v="23509" actId="20577"/>
          <ac:spMkLst>
            <pc:docMk/>
            <pc:sldMk cId="2352570524" sldId="351"/>
            <ac:spMk id="272" creationId="{00000000-0000-0000-0000-000000000000}"/>
          </ac:spMkLst>
        </pc:spChg>
        <pc:spChg chg="mod">
          <ac:chgData name="Gaither Stephens" userId="29df725b-6949-4a75-987a-682eaa198516" providerId="ADAL" clId="{D8F7F434-3F81-3646-8C43-25F07A918C25}" dt="2024-04-02T15:06:26.702" v="23512" actId="20577"/>
          <ac:spMkLst>
            <pc:docMk/>
            <pc:sldMk cId="2352570524" sldId="351"/>
            <ac:spMk id="273" creationId="{00000000-0000-0000-0000-000000000000}"/>
          </ac:spMkLst>
        </pc:spChg>
        <pc:spChg chg="mod">
          <ac:chgData name="Gaither Stephens" userId="29df725b-6949-4a75-987a-682eaa198516" providerId="ADAL" clId="{D8F7F434-3F81-3646-8C43-25F07A918C25}" dt="2024-04-02T15:06:29.776" v="23515" actId="20577"/>
          <ac:spMkLst>
            <pc:docMk/>
            <pc:sldMk cId="2352570524" sldId="351"/>
            <ac:spMk id="274" creationId="{00000000-0000-0000-0000-000000000000}"/>
          </ac:spMkLst>
        </pc:spChg>
      </pc:sldChg>
      <pc:sldChg chg="addSp delSp modSp add mod delAnim modAnim modNotes modNotesTx">
        <pc:chgData name="Gaither Stephens" userId="29df725b-6949-4a75-987a-682eaa198516" providerId="ADAL" clId="{D8F7F434-3F81-3646-8C43-25F07A918C25}" dt="2024-04-08T19:44:33.485" v="48653"/>
        <pc:sldMkLst>
          <pc:docMk/>
          <pc:sldMk cId="415026775" sldId="352"/>
        </pc:sldMkLst>
        <pc:spChg chg="mod">
          <ac:chgData name="Gaither Stephens" userId="29df725b-6949-4a75-987a-682eaa198516" providerId="ADAL" clId="{D8F7F434-3F81-3646-8C43-25F07A918C25}" dt="2024-04-08T18:13:57.779" v="46581" actId="1076"/>
          <ac:spMkLst>
            <pc:docMk/>
            <pc:sldMk cId="415026775" sldId="352"/>
            <ac:spMk id="2" creationId="{8C7A197B-75EF-D437-8332-88E35B542F34}"/>
          </ac:spMkLst>
        </pc:spChg>
        <pc:spChg chg="del">
          <ac:chgData name="Gaither Stephens" userId="29df725b-6949-4a75-987a-682eaa198516" providerId="ADAL" clId="{D8F7F434-3F81-3646-8C43-25F07A918C25}" dt="2024-04-02T14:52:48.387" v="22761" actId="478"/>
          <ac:spMkLst>
            <pc:docMk/>
            <pc:sldMk cId="415026775" sldId="352"/>
            <ac:spMk id="5" creationId="{D69A3D4F-593C-C201-BB87-E87595A999DD}"/>
          </ac:spMkLst>
        </pc:spChg>
        <pc:spChg chg="del">
          <ac:chgData name="Gaither Stephens" userId="29df725b-6949-4a75-987a-682eaa198516" providerId="ADAL" clId="{D8F7F434-3F81-3646-8C43-25F07A918C25}" dt="2024-04-02T14:52:50.849" v="22762" actId="478"/>
          <ac:spMkLst>
            <pc:docMk/>
            <pc:sldMk cId="415026775" sldId="352"/>
            <ac:spMk id="6" creationId="{892D119D-1F87-6743-8FEF-7A09A7C2D7E0}"/>
          </ac:spMkLst>
        </pc:spChg>
        <pc:spChg chg="add mod">
          <ac:chgData name="Gaither Stephens" userId="29df725b-6949-4a75-987a-682eaa198516" providerId="ADAL" clId="{D8F7F434-3F81-3646-8C43-25F07A918C25}" dt="2024-04-02T14:56:27.778" v="22773" actId="171"/>
          <ac:spMkLst>
            <pc:docMk/>
            <pc:sldMk cId="415026775" sldId="352"/>
            <ac:spMk id="7" creationId="{09FC0AC3-595C-3978-6BBA-2743FCFE4B3A}"/>
          </ac:spMkLst>
        </pc:spChg>
        <pc:spChg chg="del">
          <ac:chgData name="Gaither Stephens" userId="29df725b-6949-4a75-987a-682eaa198516" providerId="ADAL" clId="{D8F7F434-3F81-3646-8C43-25F07A918C25}" dt="2024-04-02T14:52:50.849" v="22762" actId="478"/>
          <ac:spMkLst>
            <pc:docMk/>
            <pc:sldMk cId="415026775" sldId="352"/>
            <ac:spMk id="10" creationId="{85198902-324F-A253-D885-A640F8E7B9D2}"/>
          </ac:spMkLst>
        </pc:spChg>
        <pc:spChg chg="del">
          <ac:chgData name="Gaither Stephens" userId="29df725b-6949-4a75-987a-682eaa198516" providerId="ADAL" clId="{D8F7F434-3F81-3646-8C43-25F07A918C25}" dt="2024-04-02T14:52:50.849" v="22762" actId="478"/>
          <ac:spMkLst>
            <pc:docMk/>
            <pc:sldMk cId="415026775" sldId="352"/>
            <ac:spMk id="11" creationId="{E5250E46-5426-8A96-AFCD-E74955530283}"/>
          </ac:spMkLst>
        </pc:spChg>
        <pc:spChg chg="del">
          <ac:chgData name="Gaither Stephens" userId="29df725b-6949-4a75-987a-682eaa198516" providerId="ADAL" clId="{D8F7F434-3F81-3646-8C43-25F07A918C25}" dt="2024-04-02T14:52:50.849" v="22762" actId="478"/>
          <ac:spMkLst>
            <pc:docMk/>
            <pc:sldMk cId="415026775" sldId="352"/>
            <ac:spMk id="12" creationId="{0F923FC9-49A7-6A5A-2E33-14248C937920}"/>
          </ac:spMkLst>
        </pc:spChg>
        <pc:spChg chg="del">
          <ac:chgData name="Gaither Stephens" userId="29df725b-6949-4a75-987a-682eaa198516" providerId="ADAL" clId="{D8F7F434-3F81-3646-8C43-25F07A918C25}" dt="2024-04-02T14:52:50.849" v="22762" actId="478"/>
          <ac:spMkLst>
            <pc:docMk/>
            <pc:sldMk cId="415026775" sldId="352"/>
            <ac:spMk id="13" creationId="{1B9FB179-7F2B-9BD3-6C61-2C0117E75FBB}"/>
          </ac:spMkLst>
        </pc:spChg>
        <pc:spChg chg="del">
          <ac:chgData name="Gaither Stephens" userId="29df725b-6949-4a75-987a-682eaa198516" providerId="ADAL" clId="{D8F7F434-3F81-3646-8C43-25F07A918C25}" dt="2024-04-02T14:52:50.849" v="22762" actId="478"/>
          <ac:spMkLst>
            <pc:docMk/>
            <pc:sldMk cId="415026775" sldId="352"/>
            <ac:spMk id="14" creationId="{A75D9CF6-CC7E-2C52-436C-FBA6007FDEFC}"/>
          </ac:spMkLst>
        </pc:spChg>
        <pc:spChg chg="del">
          <ac:chgData name="Gaither Stephens" userId="29df725b-6949-4a75-987a-682eaa198516" providerId="ADAL" clId="{D8F7F434-3F81-3646-8C43-25F07A918C25}" dt="2024-04-02T14:52:50.849" v="22762" actId="478"/>
          <ac:spMkLst>
            <pc:docMk/>
            <pc:sldMk cId="415026775" sldId="352"/>
            <ac:spMk id="15" creationId="{D3D0003E-9A4D-BC91-C817-9A35AA20A6E7}"/>
          </ac:spMkLst>
        </pc:spChg>
        <pc:spChg chg="del">
          <ac:chgData name="Gaither Stephens" userId="29df725b-6949-4a75-987a-682eaa198516" providerId="ADAL" clId="{D8F7F434-3F81-3646-8C43-25F07A918C25}" dt="2024-04-02T14:52:50.849" v="22762" actId="478"/>
          <ac:spMkLst>
            <pc:docMk/>
            <pc:sldMk cId="415026775" sldId="352"/>
            <ac:spMk id="16" creationId="{C3595E1D-6558-760F-A7A1-49F464C1A561}"/>
          </ac:spMkLst>
        </pc:spChg>
        <pc:spChg chg="del">
          <ac:chgData name="Gaither Stephens" userId="29df725b-6949-4a75-987a-682eaa198516" providerId="ADAL" clId="{D8F7F434-3F81-3646-8C43-25F07A918C25}" dt="2024-04-02T14:52:50.849" v="22762" actId="478"/>
          <ac:spMkLst>
            <pc:docMk/>
            <pc:sldMk cId="415026775" sldId="352"/>
            <ac:spMk id="17" creationId="{DC2B15C0-C9B9-9519-C93D-7EA5372F2090}"/>
          </ac:spMkLst>
        </pc:spChg>
        <pc:spChg chg="del">
          <ac:chgData name="Gaither Stephens" userId="29df725b-6949-4a75-987a-682eaa198516" providerId="ADAL" clId="{D8F7F434-3F81-3646-8C43-25F07A918C25}" dt="2024-04-02T14:52:50.849" v="22762" actId="478"/>
          <ac:spMkLst>
            <pc:docMk/>
            <pc:sldMk cId="415026775" sldId="352"/>
            <ac:spMk id="18" creationId="{2E5187C0-DBC0-464B-6E61-1DC948C4F8C1}"/>
          </ac:spMkLst>
        </pc:spChg>
        <pc:spChg chg="del">
          <ac:chgData name="Gaither Stephens" userId="29df725b-6949-4a75-987a-682eaa198516" providerId="ADAL" clId="{D8F7F434-3F81-3646-8C43-25F07A918C25}" dt="2024-04-08T18:14:10.478" v="46585" actId="478"/>
          <ac:spMkLst>
            <pc:docMk/>
            <pc:sldMk cId="415026775" sldId="352"/>
            <ac:spMk id="339" creationId="{00000000-0000-0000-0000-000000000000}"/>
          </ac:spMkLst>
        </pc:spChg>
        <pc:spChg chg="mod">
          <ac:chgData name="Gaither Stephens" userId="29df725b-6949-4a75-987a-682eaa198516" providerId="ADAL" clId="{D8F7F434-3F81-3646-8C43-25F07A918C25}" dt="2024-04-02T14:57:27.984" v="22827" actId="166"/>
          <ac:spMkLst>
            <pc:docMk/>
            <pc:sldMk cId="415026775" sldId="352"/>
            <ac:spMk id="341" creationId="{00000000-0000-0000-0000-000000000000}"/>
          </ac:spMkLst>
        </pc:spChg>
        <pc:grpChg chg="mod">
          <ac:chgData name="Gaither Stephens" userId="29df725b-6949-4a75-987a-682eaa198516" providerId="ADAL" clId="{D8F7F434-3F81-3646-8C43-25F07A918C25}" dt="2024-04-08T18:13:49.747" v="46580" actId="14100"/>
          <ac:grpSpMkLst>
            <pc:docMk/>
            <pc:sldMk cId="415026775" sldId="352"/>
            <ac:grpSpMk id="340" creationId="{00000000-0000-0000-0000-000000000000}"/>
          </ac:grpSpMkLst>
        </pc:grpChg>
        <pc:picChg chg="add mod">
          <ac:chgData name="Gaither Stephens" userId="29df725b-6949-4a75-987a-682eaa198516" providerId="ADAL" clId="{D8F7F434-3F81-3646-8C43-25F07A918C25}" dt="2024-04-08T18:14:07.442" v="46584" actId="1076"/>
          <ac:picMkLst>
            <pc:docMk/>
            <pc:sldMk cId="415026775" sldId="352"/>
            <ac:picMk id="4" creationId="{3B418A15-F6C0-036C-E68B-E3EE05B4AA1F}"/>
          </ac:picMkLst>
        </pc:picChg>
        <pc:cxnChg chg="del mod">
          <ac:chgData name="Gaither Stephens" userId="29df725b-6949-4a75-987a-682eaa198516" providerId="ADAL" clId="{D8F7F434-3F81-3646-8C43-25F07A918C25}" dt="2024-04-02T14:52:50.849" v="22762" actId="478"/>
          <ac:cxnSpMkLst>
            <pc:docMk/>
            <pc:sldMk cId="415026775" sldId="352"/>
            <ac:cxnSpMk id="20" creationId="{25685A27-F161-90E8-9A94-E94F71315A90}"/>
          </ac:cxnSpMkLst>
        </pc:cxnChg>
        <pc:cxnChg chg="del mod">
          <ac:chgData name="Gaither Stephens" userId="29df725b-6949-4a75-987a-682eaa198516" providerId="ADAL" clId="{D8F7F434-3F81-3646-8C43-25F07A918C25}" dt="2024-04-02T14:52:50.849" v="22762" actId="478"/>
          <ac:cxnSpMkLst>
            <pc:docMk/>
            <pc:sldMk cId="415026775" sldId="352"/>
            <ac:cxnSpMk id="22" creationId="{42DCA0DB-F4D7-2A02-D9AA-A7F33004B562}"/>
          </ac:cxnSpMkLst>
        </pc:cxnChg>
        <pc:cxnChg chg="del">
          <ac:chgData name="Gaither Stephens" userId="29df725b-6949-4a75-987a-682eaa198516" providerId="ADAL" clId="{D8F7F434-3F81-3646-8C43-25F07A918C25}" dt="2024-04-02T14:52:50.849" v="22762" actId="478"/>
          <ac:cxnSpMkLst>
            <pc:docMk/>
            <pc:sldMk cId="415026775" sldId="352"/>
            <ac:cxnSpMk id="24" creationId="{2EC67E44-1E57-CB7A-3235-07F4E5BE8651}"/>
          </ac:cxnSpMkLst>
        </pc:cxnChg>
        <pc:cxnChg chg="del mod">
          <ac:chgData name="Gaither Stephens" userId="29df725b-6949-4a75-987a-682eaa198516" providerId="ADAL" clId="{D8F7F434-3F81-3646-8C43-25F07A918C25}" dt="2024-04-02T14:52:50.849" v="22762" actId="478"/>
          <ac:cxnSpMkLst>
            <pc:docMk/>
            <pc:sldMk cId="415026775" sldId="352"/>
            <ac:cxnSpMk id="25" creationId="{B5BB9DC2-E0B2-7946-B9E5-B4892BDFF54C}"/>
          </ac:cxnSpMkLst>
        </pc:cxnChg>
        <pc:cxnChg chg="del mod">
          <ac:chgData name="Gaither Stephens" userId="29df725b-6949-4a75-987a-682eaa198516" providerId="ADAL" clId="{D8F7F434-3F81-3646-8C43-25F07A918C25}" dt="2024-04-02T14:52:50.849" v="22762" actId="478"/>
          <ac:cxnSpMkLst>
            <pc:docMk/>
            <pc:sldMk cId="415026775" sldId="352"/>
            <ac:cxnSpMk id="29" creationId="{A0690660-87A0-C7C2-D1D7-3B8BEB3549E7}"/>
          </ac:cxnSpMkLst>
        </pc:cxnChg>
      </pc:sldChg>
      <pc:sldChg chg="addSp delSp modSp add mod delAnim modAnim modNotes modNotesTx">
        <pc:chgData name="Gaither Stephens" userId="29df725b-6949-4a75-987a-682eaa198516" providerId="ADAL" clId="{D8F7F434-3F81-3646-8C43-25F07A918C25}" dt="2024-04-08T20:42:38.027" v="50526" actId="20577"/>
        <pc:sldMkLst>
          <pc:docMk/>
          <pc:sldMk cId="2681385879" sldId="353"/>
        </pc:sldMkLst>
        <pc:spChg chg="mod">
          <ac:chgData name="Gaither Stephens" userId="29df725b-6949-4a75-987a-682eaa198516" providerId="ADAL" clId="{D8F7F434-3F81-3646-8C43-25F07A918C25}" dt="2024-04-08T19:44:33.485" v="48653"/>
          <ac:spMkLst>
            <pc:docMk/>
            <pc:sldMk cId="2681385879" sldId="353"/>
            <ac:spMk id="2" creationId="{8C7A197B-75EF-D437-8332-88E35B542F34}"/>
          </ac:spMkLst>
        </pc:spChg>
        <pc:spChg chg="del">
          <ac:chgData name="Gaither Stephens" userId="29df725b-6949-4a75-987a-682eaa198516" providerId="ADAL" clId="{D8F7F434-3F81-3646-8C43-25F07A918C25}" dt="2024-04-08T18:15:07.834" v="46607" actId="478"/>
          <ac:spMkLst>
            <pc:docMk/>
            <pc:sldMk cId="2681385879" sldId="353"/>
            <ac:spMk id="339" creationId="{00000000-0000-0000-0000-000000000000}"/>
          </ac:spMkLst>
        </pc:spChg>
        <pc:grpChg chg="mod">
          <ac:chgData name="Gaither Stephens" userId="29df725b-6949-4a75-987a-682eaa198516" providerId="ADAL" clId="{D8F7F434-3F81-3646-8C43-25F07A918C25}" dt="2024-04-08T18:14:53.736" v="46605" actId="14100"/>
          <ac:grpSpMkLst>
            <pc:docMk/>
            <pc:sldMk cId="2681385879" sldId="353"/>
            <ac:grpSpMk id="340" creationId="{00000000-0000-0000-0000-000000000000}"/>
          </ac:grpSpMkLst>
        </pc:grpChg>
        <pc:picChg chg="del">
          <ac:chgData name="Gaither Stephens" userId="29df725b-6949-4a75-987a-682eaa198516" providerId="ADAL" clId="{D8F7F434-3F81-3646-8C43-25F07A918C25}" dt="2024-04-02T14:57:06.788" v="22822" actId="478"/>
          <ac:picMkLst>
            <pc:docMk/>
            <pc:sldMk cId="2681385879" sldId="353"/>
            <ac:picMk id="4" creationId="{3B418A15-F6C0-036C-E68B-E3EE05B4AA1F}"/>
          </ac:picMkLst>
        </pc:picChg>
        <pc:picChg chg="add mod">
          <ac:chgData name="Gaither Stephens" userId="29df725b-6949-4a75-987a-682eaa198516" providerId="ADAL" clId="{D8F7F434-3F81-3646-8C43-25F07A918C25}" dt="2024-04-08T18:14:53.736" v="46605" actId="14100"/>
          <ac:picMkLst>
            <pc:docMk/>
            <pc:sldMk cId="2681385879" sldId="353"/>
            <ac:picMk id="5" creationId="{A20CFA61-92AC-ACD6-682F-EF9CF87A21E0}"/>
          </ac:picMkLst>
        </pc:picChg>
      </pc:sldChg>
      <pc:sldChg chg="addSp delSp modSp add mod delAnim modAnim modNotes modNotesTx">
        <pc:chgData name="Gaither Stephens" userId="29df725b-6949-4a75-987a-682eaa198516" providerId="ADAL" clId="{D8F7F434-3F81-3646-8C43-25F07A918C25}" dt="2024-04-08T19:44:33.485" v="48653"/>
        <pc:sldMkLst>
          <pc:docMk/>
          <pc:sldMk cId="2986722838" sldId="354"/>
        </pc:sldMkLst>
        <pc:spChg chg="mod">
          <ac:chgData name="Gaither Stephens" userId="29df725b-6949-4a75-987a-682eaa198516" providerId="ADAL" clId="{D8F7F434-3F81-3646-8C43-25F07A918C25}" dt="2024-04-08T18:17:10.288" v="46687" actId="1076"/>
          <ac:spMkLst>
            <pc:docMk/>
            <pc:sldMk cId="2986722838" sldId="354"/>
            <ac:spMk id="2" creationId="{8C7A197B-75EF-D437-8332-88E35B542F34}"/>
          </ac:spMkLst>
        </pc:spChg>
        <pc:spChg chg="add mod">
          <ac:chgData name="Gaither Stephens" userId="29df725b-6949-4a75-987a-682eaa198516" providerId="ADAL" clId="{D8F7F434-3F81-3646-8C43-25F07A918C25}" dt="2024-04-08T19:44:33.485" v="48653"/>
          <ac:spMkLst>
            <pc:docMk/>
            <pc:sldMk cId="2986722838" sldId="354"/>
            <ac:spMk id="6" creationId="{082583D0-300C-BD9B-1D03-F86FBD8593B4}"/>
          </ac:spMkLst>
        </pc:spChg>
        <pc:spChg chg="mod">
          <ac:chgData name="Gaither Stephens" userId="29df725b-6949-4a75-987a-682eaa198516" providerId="ADAL" clId="{D8F7F434-3F81-3646-8C43-25F07A918C25}" dt="2024-04-08T18:16:38.278" v="46682" actId="1037"/>
          <ac:spMkLst>
            <pc:docMk/>
            <pc:sldMk cId="2986722838" sldId="354"/>
            <ac:spMk id="7" creationId="{09FC0AC3-595C-3978-6BBA-2743FCFE4B3A}"/>
          </ac:spMkLst>
        </pc:spChg>
        <pc:spChg chg="del mod">
          <ac:chgData name="Gaither Stephens" userId="29df725b-6949-4a75-987a-682eaa198516" providerId="ADAL" clId="{D8F7F434-3F81-3646-8C43-25F07A918C25}" dt="2024-04-08T18:16:43.285" v="46683" actId="478"/>
          <ac:spMkLst>
            <pc:docMk/>
            <pc:sldMk cId="2986722838" sldId="354"/>
            <ac:spMk id="339" creationId="{00000000-0000-0000-0000-000000000000}"/>
          </ac:spMkLst>
        </pc:spChg>
        <pc:grpChg chg="mod">
          <ac:chgData name="Gaither Stephens" userId="29df725b-6949-4a75-987a-682eaa198516" providerId="ADAL" clId="{D8F7F434-3F81-3646-8C43-25F07A918C25}" dt="2024-04-08T18:16:49.715" v="46684" actId="14100"/>
          <ac:grpSpMkLst>
            <pc:docMk/>
            <pc:sldMk cId="2986722838" sldId="354"/>
            <ac:grpSpMk id="340" creationId="{00000000-0000-0000-0000-000000000000}"/>
          </ac:grpSpMkLst>
        </pc:grpChg>
        <pc:picChg chg="add mod">
          <ac:chgData name="Gaither Stephens" userId="29df725b-6949-4a75-987a-682eaa198516" providerId="ADAL" clId="{D8F7F434-3F81-3646-8C43-25F07A918C25}" dt="2024-04-08T18:17:15.703" v="46688" actId="1076"/>
          <ac:picMkLst>
            <pc:docMk/>
            <pc:sldMk cId="2986722838" sldId="354"/>
            <ac:picMk id="4" creationId="{C228E368-8B37-7381-6200-7942CF09E10B}"/>
          </ac:picMkLst>
        </pc:picChg>
        <pc:picChg chg="del">
          <ac:chgData name="Gaither Stephens" userId="29df725b-6949-4a75-987a-682eaa198516" providerId="ADAL" clId="{D8F7F434-3F81-3646-8C43-25F07A918C25}" dt="2024-04-02T14:58:49.674" v="22876" actId="478"/>
          <ac:picMkLst>
            <pc:docMk/>
            <pc:sldMk cId="2986722838" sldId="354"/>
            <ac:picMk id="5" creationId="{A20CFA61-92AC-ACD6-682F-EF9CF87A21E0}"/>
          </ac:picMkLst>
        </pc:picChg>
      </pc:sldChg>
      <pc:sldChg chg="addSp delSp modSp add mod delAnim modAnim modNotes modNotesTx">
        <pc:chgData name="Gaither Stephens" userId="29df725b-6949-4a75-987a-682eaa198516" providerId="ADAL" clId="{D8F7F434-3F81-3646-8C43-25F07A918C25}" dt="2024-04-08T20:44:36.328" v="50534" actId="20577"/>
        <pc:sldMkLst>
          <pc:docMk/>
          <pc:sldMk cId="2658865381" sldId="355"/>
        </pc:sldMkLst>
        <pc:spChg chg="add del mod">
          <ac:chgData name="Gaither Stephens" userId="29df725b-6949-4a75-987a-682eaa198516" providerId="ADAL" clId="{D8F7F434-3F81-3646-8C43-25F07A918C25}" dt="2024-04-08T18:10:59.936" v="46538" actId="1076"/>
          <ac:spMkLst>
            <pc:docMk/>
            <pc:sldMk cId="2658865381" sldId="355"/>
            <ac:spMk id="2" creationId="{77F62D38-E358-0394-016D-AA7D19C81B06}"/>
          </ac:spMkLst>
        </pc:spChg>
        <pc:spChg chg="mod">
          <ac:chgData name="Gaither Stephens" userId="29df725b-6949-4a75-987a-682eaa198516" providerId="ADAL" clId="{D8F7F434-3F81-3646-8C43-25F07A918C25}" dt="2024-04-08T20:38:31.716" v="50473" actId="20577"/>
          <ac:spMkLst>
            <pc:docMk/>
            <pc:sldMk cId="2658865381" sldId="355"/>
            <ac:spMk id="267" creationId="{00000000-0000-0000-0000-000000000000}"/>
          </ac:spMkLst>
        </pc:spChg>
        <pc:spChg chg="mod">
          <ac:chgData name="Gaither Stephens" userId="29df725b-6949-4a75-987a-682eaa198516" providerId="ADAL" clId="{D8F7F434-3F81-3646-8C43-25F07A918C25}" dt="2024-04-08T18:11:20.818" v="46543" actId="1076"/>
          <ac:spMkLst>
            <pc:docMk/>
            <pc:sldMk cId="2658865381" sldId="355"/>
            <ac:spMk id="268" creationId="{00000000-0000-0000-0000-000000000000}"/>
          </ac:spMkLst>
        </pc:spChg>
        <pc:spChg chg="mod">
          <ac:chgData name="Gaither Stephens" userId="29df725b-6949-4a75-987a-682eaa198516" providerId="ADAL" clId="{D8F7F434-3F81-3646-8C43-25F07A918C25}" dt="2024-04-08T18:11:20.818" v="46543" actId="1076"/>
          <ac:spMkLst>
            <pc:docMk/>
            <pc:sldMk cId="2658865381" sldId="355"/>
            <ac:spMk id="269" creationId="{00000000-0000-0000-0000-000000000000}"/>
          </ac:spMkLst>
        </pc:spChg>
        <pc:spChg chg="mod">
          <ac:chgData name="Gaither Stephens" userId="29df725b-6949-4a75-987a-682eaa198516" providerId="ADAL" clId="{D8F7F434-3F81-3646-8C43-25F07A918C25}" dt="2024-04-08T20:44:36.328" v="50534" actId="20577"/>
          <ac:spMkLst>
            <pc:docMk/>
            <pc:sldMk cId="2658865381" sldId="355"/>
            <ac:spMk id="270" creationId="{00000000-0000-0000-0000-000000000000}"/>
          </ac:spMkLst>
        </pc:spChg>
        <pc:spChg chg="del mod">
          <ac:chgData name="Gaither Stephens" userId="29df725b-6949-4a75-987a-682eaa198516" providerId="ADAL" clId="{D8F7F434-3F81-3646-8C43-25F07A918C25}" dt="2024-04-08T18:12:00.513" v="46554" actId="478"/>
          <ac:spMkLst>
            <pc:docMk/>
            <pc:sldMk cId="2658865381" sldId="355"/>
            <ac:spMk id="271" creationId="{00000000-0000-0000-0000-000000000000}"/>
          </ac:spMkLst>
        </pc:spChg>
        <pc:spChg chg="mod">
          <ac:chgData name="Gaither Stephens" userId="29df725b-6949-4a75-987a-682eaa198516" providerId="ADAL" clId="{D8F7F434-3F81-3646-8C43-25F07A918C25}" dt="2024-04-08T18:11:20.818" v="46543" actId="1076"/>
          <ac:spMkLst>
            <pc:docMk/>
            <pc:sldMk cId="2658865381" sldId="355"/>
            <ac:spMk id="272" creationId="{00000000-0000-0000-0000-000000000000}"/>
          </ac:spMkLst>
        </pc:spChg>
        <pc:spChg chg="mod">
          <ac:chgData name="Gaither Stephens" userId="29df725b-6949-4a75-987a-682eaa198516" providerId="ADAL" clId="{D8F7F434-3F81-3646-8C43-25F07A918C25}" dt="2024-04-08T18:11:20.818" v="46543" actId="1076"/>
          <ac:spMkLst>
            <pc:docMk/>
            <pc:sldMk cId="2658865381" sldId="355"/>
            <ac:spMk id="273" creationId="{00000000-0000-0000-0000-000000000000}"/>
          </ac:spMkLst>
        </pc:spChg>
        <pc:spChg chg="mod">
          <ac:chgData name="Gaither Stephens" userId="29df725b-6949-4a75-987a-682eaa198516" providerId="ADAL" clId="{D8F7F434-3F81-3646-8C43-25F07A918C25}" dt="2024-04-08T18:11:20.818" v="46543" actId="1076"/>
          <ac:spMkLst>
            <pc:docMk/>
            <pc:sldMk cId="2658865381" sldId="355"/>
            <ac:spMk id="274" creationId="{00000000-0000-0000-0000-000000000000}"/>
          </ac:spMkLst>
        </pc:spChg>
        <pc:grpChg chg="mod">
          <ac:chgData name="Gaither Stephens" userId="29df725b-6949-4a75-987a-682eaa198516" providerId="ADAL" clId="{D8F7F434-3F81-3646-8C43-25F07A918C25}" dt="2024-04-08T18:11:31.830" v="46546" actId="1076"/>
          <ac:grpSpMkLst>
            <pc:docMk/>
            <pc:sldMk cId="2658865381" sldId="355"/>
            <ac:grpSpMk id="275" creationId="{00000000-0000-0000-0000-000000000000}"/>
          </ac:grpSpMkLst>
        </pc:grpChg>
        <pc:picChg chg="mod">
          <ac:chgData name="Gaither Stephens" userId="29df725b-6949-4a75-987a-682eaa198516" providerId="ADAL" clId="{D8F7F434-3F81-3646-8C43-25F07A918C25}" dt="2024-04-08T18:11:47.688" v="46549" actId="167"/>
          <ac:picMkLst>
            <pc:docMk/>
            <pc:sldMk cId="2658865381" sldId="355"/>
            <ac:picMk id="278" creationId="{00000000-0000-0000-0000-000000000000}"/>
          </ac:picMkLst>
        </pc:picChg>
      </pc:sldChg>
      <pc:sldChg chg="addSp delSp modSp add mod delAnim modAnim modNotes modNotesTx">
        <pc:chgData name="Gaither Stephens" userId="29df725b-6949-4a75-987a-682eaa198516" providerId="ADAL" clId="{D8F7F434-3F81-3646-8C43-25F07A918C25}" dt="2024-04-08T21:12:10.681" v="50621" actId="14100"/>
        <pc:sldMkLst>
          <pc:docMk/>
          <pc:sldMk cId="2614458300" sldId="356"/>
        </pc:sldMkLst>
        <pc:spChg chg="mod">
          <ac:chgData name="Gaither Stephens" userId="29df725b-6949-4a75-987a-682eaa198516" providerId="ADAL" clId="{D8F7F434-3F81-3646-8C43-25F07A918C25}" dt="2024-04-08T21:11:59.152" v="50607" actId="20577"/>
          <ac:spMkLst>
            <pc:docMk/>
            <pc:sldMk cId="2614458300" sldId="356"/>
            <ac:spMk id="2" creationId="{E138DE7C-3F64-4B11-FDBF-05642CCAEADA}"/>
          </ac:spMkLst>
        </pc:spChg>
        <pc:spChg chg="add del mod">
          <ac:chgData name="Gaither Stephens" userId="29df725b-6949-4a75-987a-682eaa198516" providerId="ADAL" clId="{D8F7F434-3F81-3646-8C43-25F07A918C25}" dt="2024-04-02T15:26:50.553" v="23910" actId="21"/>
          <ac:spMkLst>
            <pc:docMk/>
            <pc:sldMk cId="2614458300" sldId="356"/>
            <ac:spMk id="4" creationId="{94A45A49-4121-EC0D-117D-3A15980CB3B9}"/>
          </ac:spMkLst>
        </pc:spChg>
        <pc:spChg chg="mod">
          <ac:chgData name="Gaither Stephens" userId="29df725b-6949-4a75-987a-682eaa198516" providerId="ADAL" clId="{D8F7F434-3F81-3646-8C43-25F07A918C25}" dt="2024-04-08T21:12:10.681" v="50621" actId="14100"/>
          <ac:spMkLst>
            <pc:docMk/>
            <pc:sldMk cId="2614458300" sldId="356"/>
            <ac:spMk id="88" creationId="{00000000-0000-0000-0000-000000000000}"/>
          </ac:spMkLst>
        </pc:spChg>
        <pc:spChg chg="del">
          <ac:chgData name="Gaither Stephens" userId="29df725b-6949-4a75-987a-682eaa198516" providerId="ADAL" clId="{D8F7F434-3F81-3646-8C43-25F07A918C25}" dt="2024-04-08T18:09:55.272" v="46506" actId="478"/>
          <ac:spMkLst>
            <pc:docMk/>
            <pc:sldMk cId="2614458300" sldId="356"/>
            <ac:spMk id="89" creationId="{00000000-0000-0000-0000-000000000000}"/>
          </ac:spMkLst>
        </pc:spChg>
        <pc:picChg chg="mod modCrop">
          <ac:chgData name="Gaither Stephens" userId="29df725b-6949-4a75-987a-682eaa198516" providerId="ADAL" clId="{D8F7F434-3F81-3646-8C43-25F07A918C25}" dt="2024-04-08T18:09:58.544" v="46507" actId="1076"/>
          <ac:picMkLst>
            <pc:docMk/>
            <pc:sldMk cId="2614458300" sldId="356"/>
            <ac:picMk id="90" creationId="{00000000-0000-0000-0000-000000000000}"/>
          </ac:picMkLst>
        </pc:picChg>
      </pc:sldChg>
      <pc:sldChg chg="delSp modSp add mod delAnim modAnim modNotes modNotesTx">
        <pc:chgData name="Gaither Stephens" userId="29df725b-6949-4a75-987a-682eaa198516" providerId="ADAL" clId="{D8F7F434-3F81-3646-8C43-25F07A918C25}" dt="2024-04-08T20:38:49.137" v="50474" actId="20577"/>
        <pc:sldMkLst>
          <pc:docMk/>
          <pc:sldMk cId="3515772246" sldId="357"/>
        </pc:sldMkLst>
        <pc:spChg chg="mod">
          <ac:chgData name="Gaither Stephens" userId="29df725b-6949-4a75-987a-682eaa198516" providerId="ADAL" clId="{D8F7F434-3F81-3646-8C43-25F07A918C25}" dt="2024-04-08T20:37:31.467" v="50439" actId="20577"/>
          <ac:spMkLst>
            <pc:docMk/>
            <pc:sldMk cId="3515772246" sldId="357"/>
            <ac:spMk id="267" creationId="{00000000-0000-0000-0000-000000000000}"/>
          </ac:spMkLst>
        </pc:spChg>
        <pc:spChg chg="mod">
          <ac:chgData name="Gaither Stephens" userId="29df725b-6949-4a75-987a-682eaa198516" providerId="ADAL" clId="{D8F7F434-3F81-3646-8C43-25F07A918C25}" dt="2024-04-08T20:37:35.568" v="50441" actId="20577"/>
          <ac:spMkLst>
            <pc:docMk/>
            <pc:sldMk cId="3515772246" sldId="357"/>
            <ac:spMk id="268" creationId="{00000000-0000-0000-0000-000000000000}"/>
          </ac:spMkLst>
        </pc:spChg>
        <pc:spChg chg="mod">
          <ac:chgData name="Gaither Stephens" userId="29df725b-6949-4a75-987a-682eaa198516" providerId="ADAL" clId="{D8F7F434-3F81-3646-8C43-25F07A918C25}" dt="2024-04-08T20:37:40.262" v="50446" actId="20577"/>
          <ac:spMkLst>
            <pc:docMk/>
            <pc:sldMk cId="3515772246" sldId="357"/>
            <ac:spMk id="269" creationId="{00000000-0000-0000-0000-000000000000}"/>
          </ac:spMkLst>
        </pc:spChg>
        <pc:spChg chg="mod">
          <ac:chgData name="Gaither Stephens" userId="29df725b-6949-4a75-987a-682eaa198516" providerId="ADAL" clId="{D8F7F434-3F81-3646-8C43-25F07A918C25}" dt="2024-04-08T20:37:44.146" v="50451" actId="20577"/>
          <ac:spMkLst>
            <pc:docMk/>
            <pc:sldMk cId="3515772246" sldId="357"/>
            <ac:spMk id="270" creationId="{00000000-0000-0000-0000-000000000000}"/>
          </ac:spMkLst>
        </pc:spChg>
        <pc:spChg chg="del">
          <ac:chgData name="Gaither Stephens" userId="29df725b-6949-4a75-987a-682eaa198516" providerId="ADAL" clId="{D8F7F434-3F81-3646-8C43-25F07A918C25}" dt="2024-04-08T18:13:11.892" v="46574" actId="478"/>
          <ac:spMkLst>
            <pc:docMk/>
            <pc:sldMk cId="3515772246" sldId="357"/>
            <ac:spMk id="271" creationId="{00000000-0000-0000-0000-000000000000}"/>
          </ac:spMkLst>
        </pc:spChg>
        <pc:spChg chg="mod">
          <ac:chgData name="Gaither Stephens" userId="29df725b-6949-4a75-987a-682eaa198516" providerId="ADAL" clId="{D8F7F434-3F81-3646-8C43-25F07A918C25}" dt="2024-04-08T20:37:48.149" v="50453" actId="20577"/>
          <ac:spMkLst>
            <pc:docMk/>
            <pc:sldMk cId="3515772246" sldId="357"/>
            <ac:spMk id="272" creationId="{00000000-0000-0000-0000-000000000000}"/>
          </ac:spMkLst>
        </pc:spChg>
        <pc:spChg chg="mod">
          <ac:chgData name="Gaither Stephens" userId="29df725b-6949-4a75-987a-682eaa198516" providerId="ADAL" clId="{D8F7F434-3F81-3646-8C43-25F07A918C25}" dt="2024-04-08T20:37:51.525" v="50455" actId="20577"/>
          <ac:spMkLst>
            <pc:docMk/>
            <pc:sldMk cId="3515772246" sldId="357"/>
            <ac:spMk id="273" creationId="{00000000-0000-0000-0000-000000000000}"/>
          </ac:spMkLst>
        </pc:spChg>
        <pc:spChg chg="mod">
          <ac:chgData name="Gaither Stephens" userId="29df725b-6949-4a75-987a-682eaa198516" providerId="ADAL" clId="{D8F7F434-3F81-3646-8C43-25F07A918C25}" dt="2024-04-08T18:12:50.571" v="46568" actId="1076"/>
          <ac:spMkLst>
            <pc:docMk/>
            <pc:sldMk cId="3515772246" sldId="357"/>
            <ac:spMk id="274" creationId="{00000000-0000-0000-0000-000000000000}"/>
          </ac:spMkLst>
        </pc:spChg>
        <pc:grpChg chg="mod">
          <ac:chgData name="Gaither Stephens" userId="29df725b-6949-4a75-987a-682eaa198516" providerId="ADAL" clId="{D8F7F434-3F81-3646-8C43-25F07A918C25}" dt="2024-04-08T18:13:01.190" v="46571" actId="1076"/>
          <ac:grpSpMkLst>
            <pc:docMk/>
            <pc:sldMk cId="3515772246" sldId="357"/>
            <ac:grpSpMk id="275" creationId="{00000000-0000-0000-0000-000000000000}"/>
          </ac:grpSpMkLst>
        </pc:grpChg>
        <pc:picChg chg="mod">
          <ac:chgData name="Gaither Stephens" userId="29df725b-6949-4a75-987a-682eaa198516" providerId="ADAL" clId="{D8F7F434-3F81-3646-8C43-25F07A918C25}" dt="2024-04-08T18:13:04.811" v="46572" actId="1076"/>
          <ac:picMkLst>
            <pc:docMk/>
            <pc:sldMk cId="3515772246" sldId="357"/>
            <ac:picMk id="278" creationId="{00000000-0000-0000-0000-000000000000}"/>
          </ac:picMkLst>
        </pc:picChg>
      </pc:sldChg>
      <pc:sldChg chg="addSp delSp modSp add del mod">
        <pc:chgData name="Gaither Stephens" userId="29df725b-6949-4a75-987a-682eaa198516" providerId="ADAL" clId="{D8F7F434-3F81-3646-8C43-25F07A918C25}" dt="2024-04-02T15:31:46.653" v="24157" actId="2696"/>
        <pc:sldMkLst>
          <pc:docMk/>
          <pc:sldMk cId="1120564369" sldId="358"/>
        </pc:sldMkLst>
        <pc:spChg chg="add mod">
          <ac:chgData name="Gaither Stephens" userId="29df725b-6949-4a75-987a-682eaa198516" providerId="ADAL" clId="{D8F7F434-3F81-3646-8C43-25F07A918C25}" dt="2024-04-02T15:30:42.408" v="24145" actId="12"/>
          <ac:spMkLst>
            <pc:docMk/>
            <pc:sldMk cId="1120564369" sldId="358"/>
            <ac:spMk id="3" creationId="{EEC6D0D3-714B-1C4F-7915-E7CC382812A3}"/>
          </ac:spMkLst>
        </pc:spChg>
        <pc:spChg chg="del">
          <ac:chgData name="Gaither Stephens" userId="29df725b-6949-4a75-987a-682eaa198516" providerId="ADAL" clId="{D8F7F434-3F81-3646-8C43-25F07A918C25}" dt="2024-04-02T15:30:04.875" v="24133" actId="478"/>
          <ac:spMkLst>
            <pc:docMk/>
            <pc:sldMk cId="1120564369" sldId="358"/>
            <ac:spMk id="5" creationId="{D69A3D4F-593C-C201-BB87-E87595A999DD}"/>
          </ac:spMkLst>
        </pc:spChg>
        <pc:spChg chg="del">
          <ac:chgData name="Gaither Stephens" userId="29df725b-6949-4a75-987a-682eaa198516" providerId="ADAL" clId="{D8F7F434-3F81-3646-8C43-25F07A918C25}" dt="2024-04-02T15:30:04.875" v="24133" actId="478"/>
          <ac:spMkLst>
            <pc:docMk/>
            <pc:sldMk cId="1120564369" sldId="358"/>
            <ac:spMk id="6" creationId="{892D119D-1F87-6743-8FEF-7A09A7C2D7E0}"/>
          </ac:spMkLst>
        </pc:spChg>
        <pc:spChg chg="del">
          <ac:chgData name="Gaither Stephens" userId="29df725b-6949-4a75-987a-682eaa198516" providerId="ADAL" clId="{D8F7F434-3F81-3646-8C43-25F07A918C25}" dt="2024-04-02T15:30:04.875" v="24133" actId="478"/>
          <ac:spMkLst>
            <pc:docMk/>
            <pc:sldMk cId="1120564369" sldId="358"/>
            <ac:spMk id="10" creationId="{85198902-324F-A253-D885-A640F8E7B9D2}"/>
          </ac:spMkLst>
        </pc:spChg>
        <pc:spChg chg="del">
          <ac:chgData name="Gaither Stephens" userId="29df725b-6949-4a75-987a-682eaa198516" providerId="ADAL" clId="{D8F7F434-3F81-3646-8C43-25F07A918C25}" dt="2024-04-02T15:30:04.875" v="24133" actId="478"/>
          <ac:spMkLst>
            <pc:docMk/>
            <pc:sldMk cId="1120564369" sldId="358"/>
            <ac:spMk id="11" creationId="{E5250E46-5426-8A96-AFCD-E74955530283}"/>
          </ac:spMkLst>
        </pc:spChg>
        <pc:spChg chg="del">
          <ac:chgData name="Gaither Stephens" userId="29df725b-6949-4a75-987a-682eaa198516" providerId="ADAL" clId="{D8F7F434-3F81-3646-8C43-25F07A918C25}" dt="2024-04-02T15:30:04.875" v="24133" actId="478"/>
          <ac:spMkLst>
            <pc:docMk/>
            <pc:sldMk cId="1120564369" sldId="358"/>
            <ac:spMk id="12" creationId="{0F923FC9-49A7-6A5A-2E33-14248C937920}"/>
          </ac:spMkLst>
        </pc:spChg>
        <pc:spChg chg="del">
          <ac:chgData name="Gaither Stephens" userId="29df725b-6949-4a75-987a-682eaa198516" providerId="ADAL" clId="{D8F7F434-3F81-3646-8C43-25F07A918C25}" dt="2024-04-02T15:30:04.875" v="24133" actId="478"/>
          <ac:spMkLst>
            <pc:docMk/>
            <pc:sldMk cId="1120564369" sldId="358"/>
            <ac:spMk id="13" creationId="{1B9FB179-7F2B-9BD3-6C61-2C0117E75FBB}"/>
          </ac:spMkLst>
        </pc:spChg>
        <pc:spChg chg="del">
          <ac:chgData name="Gaither Stephens" userId="29df725b-6949-4a75-987a-682eaa198516" providerId="ADAL" clId="{D8F7F434-3F81-3646-8C43-25F07A918C25}" dt="2024-04-02T15:30:04.875" v="24133" actId="478"/>
          <ac:spMkLst>
            <pc:docMk/>
            <pc:sldMk cId="1120564369" sldId="358"/>
            <ac:spMk id="14" creationId="{A75D9CF6-CC7E-2C52-436C-FBA6007FDEFC}"/>
          </ac:spMkLst>
        </pc:spChg>
        <pc:spChg chg="del">
          <ac:chgData name="Gaither Stephens" userId="29df725b-6949-4a75-987a-682eaa198516" providerId="ADAL" clId="{D8F7F434-3F81-3646-8C43-25F07A918C25}" dt="2024-04-02T15:30:04.875" v="24133" actId="478"/>
          <ac:spMkLst>
            <pc:docMk/>
            <pc:sldMk cId="1120564369" sldId="358"/>
            <ac:spMk id="15" creationId="{D3D0003E-9A4D-BC91-C817-9A35AA20A6E7}"/>
          </ac:spMkLst>
        </pc:spChg>
        <pc:spChg chg="del">
          <ac:chgData name="Gaither Stephens" userId="29df725b-6949-4a75-987a-682eaa198516" providerId="ADAL" clId="{D8F7F434-3F81-3646-8C43-25F07A918C25}" dt="2024-04-02T15:30:04.875" v="24133" actId="478"/>
          <ac:spMkLst>
            <pc:docMk/>
            <pc:sldMk cId="1120564369" sldId="358"/>
            <ac:spMk id="16" creationId="{C3595E1D-6558-760F-A7A1-49F464C1A561}"/>
          </ac:spMkLst>
        </pc:spChg>
        <pc:spChg chg="del">
          <ac:chgData name="Gaither Stephens" userId="29df725b-6949-4a75-987a-682eaa198516" providerId="ADAL" clId="{D8F7F434-3F81-3646-8C43-25F07A918C25}" dt="2024-04-02T15:30:04.875" v="24133" actId="478"/>
          <ac:spMkLst>
            <pc:docMk/>
            <pc:sldMk cId="1120564369" sldId="358"/>
            <ac:spMk id="17" creationId="{DC2B15C0-C9B9-9519-C93D-7EA5372F2090}"/>
          </ac:spMkLst>
        </pc:spChg>
        <pc:spChg chg="del">
          <ac:chgData name="Gaither Stephens" userId="29df725b-6949-4a75-987a-682eaa198516" providerId="ADAL" clId="{D8F7F434-3F81-3646-8C43-25F07A918C25}" dt="2024-04-02T15:30:04.875" v="24133" actId="478"/>
          <ac:spMkLst>
            <pc:docMk/>
            <pc:sldMk cId="1120564369" sldId="358"/>
            <ac:spMk id="18" creationId="{2E5187C0-DBC0-464B-6E61-1DC948C4F8C1}"/>
          </ac:spMkLst>
        </pc:spChg>
        <pc:grpChg chg="mod">
          <ac:chgData name="Gaither Stephens" userId="29df725b-6949-4a75-987a-682eaa198516" providerId="ADAL" clId="{D8F7F434-3F81-3646-8C43-25F07A918C25}" dt="2024-04-02T15:30:54.757" v="24146" actId="1076"/>
          <ac:grpSpMkLst>
            <pc:docMk/>
            <pc:sldMk cId="1120564369" sldId="358"/>
            <ac:grpSpMk id="340" creationId="{00000000-0000-0000-0000-000000000000}"/>
          </ac:grpSpMkLst>
        </pc:grpChg>
        <pc:cxnChg chg="del mod">
          <ac:chgData name="Gaither Stephens" userId="29df725b-6949-4a75-987a-682eaa198516" providerId="ADAL" clId="{D8F7F434-3F81-3646-8C43-25F07A918C25}" dt="2024-04-02T15:30:04.875" v="24133" actId="478"/>
          <ac:cxnSpMkLst>
            <pc:docMk/>
            <pc:sldMk cId="1120564369" sldId="358"/>
            <ac:cxnSpMk id="20" creationId="{25685A27-F161-90E8-9A94-E94F71315A90}"/>
          </ac:cxnSpMkLst>
        </pc:cxnChg>
        <pc:cxnChg chg="del mod">
          <ac:chgData name="Gaither Stephens" userId="29df725b-6949-4a75-987a-682eaa198516" providerId="ADAL" clId="{D8F7F434-3F81-3646-8C43-25F07A918C25}" dt="2024-04-02T15:30:04.875" v="24133" actId="478"/>
          <ac:cxnSpMkLst>
            <pc:docMk/>
            <pc:sldMk cId="1120564369" sldId="358"/>
            <ac:cxnSpMk id="22" creationId="{42DCA0DB-F4D7-2A02-D9AA-A7F33004B562}"/>
          </ac:cxnSpMkLst>
        </pc:cxnChg>
        <pc:cxnChg chg="del">
          <ac:chgData name="Gaither Stephens" userId="29df725b-6949-4a75-987a-682eaa198516" providerId="ADAL" clId="{D8F7F434-3F81-3646-8C43-25F07A918C25}" dt="2024-04-02T15:30:04.875" v="24133" actId="478"/>
          <ac:cxnSpMkLst>
            <pc:docMk/>
            <pc:sldMk cId="1120564369" sldId="358"/>
            <ac:cxnSpMk id="24" creationId="{2EC67E44-1E57-CB7A-3235-07F4E5BE8651}"/>
          </ac:cxnSpMkLst>
        </pc:cxnChg>
        <pc:cxnChg chg="del mod">
          <ac:chgData name="Gaither Stephens" userId="29df725b-6949-4a75-987a-682eaa198516" providerId="ADAL" clId="{D8F7F434-3F81-3646-8C43-25F07A918C25}" dt="2024-04-02T15:30:04.875" v="24133" actId="478"/>
          <ac:cxnSpMkLst>
            <pc:docMk/>
            <pc:sldMk cId="1120564369" sldId="358"/>
            <ac:cxnSpMk id="25" creationId="{B5BB9DC2-E0B2-7946-B9E5-B4892BDFF54C}"/>
          </ac:cxnSpMkLst>
        </pc:cxnChg>
        <pc:cxnChg chg="del mod">
          <ac:chgData name="Gaither Stephens" userId="29df725b-6949-4a75-987a-682eaa198516" providerId="ADAL" clId="{D8F7F434-3F81-3646-8C43-25F07A918C25}" dt="2024-04-02T15:30:04.875" v="24133" actId="478"/>
          <ac:cxnSpMkLst>
            <pc:docMk/>
            <pc:sldMk cId="1120564369" sldId="358"/>
            <ac:cxnSpMk id="29" creationId="{A0690660-87A0-C7C2-D1D7-3B8BEB3549E7}"/>
          </ac:cxnSpMkLst>
        </pc:cxnChg>
      </pc:sldChg>
      <pc:sldChg chg="addSp delSp modSp add mod delAnim modAnim modNotes modNotesTx">
        <pc:chgData name="Gaither Stephens" userId="29df725b-6949-4a75-987a-682eaa198516" providerId="ADAL" clId="{D8F7F434-3F81-3646-8C43-25F07A918C25}" dt="2024-04-08T20:16:40.450" v="49990" actId="20577"/>
        <pc:sldMkLst>
          <pc:docMk/>
          <pc:sldMk cId="2370124857" sldId="359"/>
        </pc:sldMkLst>
        <pc:spChg chg="mod">
          <ac:chgData name="Gaither Stephens" userId="29df725b-6949-4a75-987a-682eaa198516" providerId="ADAL" clId="{D8F7F434-3F81-3646-8C43-25F07A918C25}" dt="2024-04-08T20:16:40.450" v="49990" actId="20577"/>
          <ac:spMkLst>
            <pc:docMk/>
            <pc:sldMk cId="2370124857" sldId="359"/>
            <ac:spMk id="2" creationId="{8C7A197B-75EF-D437-8332-88E35B542F34}"/>
          </ac:spMkLst>
        </pc:spChg>
        <pc:spChg chg="del">
          <ac:chgData name="Gaither Stephens" userId="29df725b-6949-4a75-987a-682eaa198516" providerId="ADAL" clId="{D8F7F434-3F81-3646-8C43-25F07A918C25}" dt="2024-04-02T15:31:18.960" v="24151" actId="478"/>
          <ac:spMkLst>
            <pc:docMk/>
            <pc:sldMk cId="2370124857" sldId="359"/>
            <ac:spMk id="3" creationId="{80393B30-D3E6-C431-3D72-838C85A27692}"/>
          </ac:spMkLst>
        </pc:spChg>
        <pc:spChg chg="mod">
          <ac:chgData name="Gaither Stephens" userId="29df725b-6949-4a75-987a-682eaa198516" providerId="ADAL" clId="{D8F7F434-3F81-3646-8C43-25F07A918C25}" dt="2024-04-08T18:19:08.292" v="46711" actId="14100"/>
          <ac:spMkLst>
            <pc:docMk/>
            <pc:sldMk cId="2370124857" sldId="359"/>
            <ac:spMk id="4" creationId="{875EF0B3-760A-FDBB-C505-D2DDA7701707}"/>
          </ac:spMkLst>
        </pc:spChg>
        <pc:spChg chg="add mod">
          <ac:chgData name="Gaither Stephens" userId="29df725b-6949-4a75-987a-682eaa198516" providerId="ADAL" clId="{D8F7F434-3F81-3646-8C43-25F07A918C25}" dt="2024-04-02T15:31:09.713" v="24150" actId="1076"/>
          <ac:spMkLst>
            <pc:docMk/>
            <pc:sldMk cId="2370124857" sldId="359"/>
            <ac:spMk id="5" creationId="{C68BAE5C-A203-950F-A16E-93B32973369B}"/>
          </ac:spMkLst>
        </pc:spChg>
        <pc:spChg chg="add mod">
          <ac:chgData name="Gaither Stephens" userId="29df725b-6949-4a75-987a-682eaa198516" providerId="ADAL" clId="{D8F7F434-3F81-3646-8C43-25F07A918C25}" dt="2024-04-08T18:19:02.454" v="46710" actId="1076"/>
          <ac:spMkLst>
            <pc:docMk/>
            <pc:sldMk cId="2370124857" sldId="359"/>
            <ac:spMk id="6" creationId="{B1D9F61F-9C71-B231-62E3-314A4EE39C0E}"/>
          </ac:spMkLst>
        </pc:spChg>
        <pc:spChg chg="del mod">
          <ac:chgData name="Gaither Stephens" userId="29df725b-6949-4a75-987a-682eaa198516" providerId="ADAL" clId="{D8F7F434-3F81-3646-8C43-25F07A918C25}" dt="2024-04-08T19:01:25.067" v="47113" actId="478"/>
          <ac:spMkLst>
            <pc:docMk/>
            <pc:sldMk cId="2370124857" sldId="359"/>
            <ac:spMk id="339" creationId="{00000000-0000-0000-0000-000000000000}"/>
          </ac:spMkLst>
        </pc:spChg>
        <pc:grpChg chg="mod">
          <ac:chgData name="Gaither Stephens" userId="29df725b-6949-4a75-987a-682eaa198516" providerId="ADAL" clId="{D8F7F434-3F81-3646-8C43-25F07A918C25}" dt="2024-04-08T18:19:11.667" v="46712" actId="14100"/>
          <ac:grpSpMkLst>
            <pc:docMk/>
            <pc:sldMk cId="2370124857" sldId="359"/>
            <ac:grpSpMk id="340" creationId="{00000000-0000-0000-0000-000000000000}"/>
          </ac:grpSpMkLst>
        </pc:grpChg>
        <pc:picChg chg="mod">
          <ac:chgData name="Gaither Stephens" userId="29df725b-6949-4a75-987a-682eaa198516" providerId="ADAL" clId="{D8F7F434-3F81-3646-8C43-25F07A918C25}" dt="2024-04-08T19:01:39.947" v="47117" actId="1036"/>
          <ac:picMkLst>
            <pc:docMk/>
            <pc:sldMk cId="2370124857" sldId="359"/>
            <ac:picMk id="8" creationId="{5D0392AC-3021-61D4-F037-9E27111AA785}"/>
          </ac:picMkLst>
        </pc:picChg>
        <pc:picChg chg="mod">
          <ac:chgData name="Gaither Stephens" userId="29df725b-6949-4a75-987a-682eaa198516" providerId="ADAL" clId="{D8F7F434-3F81-3646-8C43-25F07A918C25}" dt="2024-04-08T19:01:35.658" v="47115" actId="1076"/>
          <ac:picMkLst>
            <pc:docMk/>
            <pc:sldMk cId="2370124857" sldId="359"/>
            <ac:picMk id="9" creationId="{F6C67E71-668A-EA39-AFF6-E7E9FAF6B7BA}"/>
          </ac:picMkLst>
        </pc:picChg>
      </pc:sldChg>
      <pc:sldChg chg="addSp delSp modSp add mod delAnim modAnim modNotes modNotesTx">
        <pc:chgData name="Gaither Stephens" userId="29df725b-6949-4a75-987a-682eaa198516" providerId="ADAL" clId="{D8F7F434-3F81-3646-8C43-25F07A918C25}" dt="2024-04-08T21:05:34.681" v="50536" actId="20577"/>
        <pc:sldMkLst>
          <pc:docMk/>
          <pc:sldMk cId="3482304404" sldId="360"/>
        </pc:sldMkLst>
        <pc:spChg chg="add mod">
          <ac:chgData name="Gaither Stephens" userId="29df725b-6949-4a75-987a-682eaa198516" providerId="ADAL" clId="{D8F7F434-3F81-3646-8C43-25F07A918C25}" dt="2024-04-08T16:09:20.487" v="45695" actId="207"/>
          <ac:spMkLst>
            <pc:docMk/>
            <pc:sldMk cId="3482304404" sldId="360"/>
            <ac:spMk id="4" creationId="{C8BFD373-AD44-02A1-0238-893D2597AAD5}"/>
          </ac:spMkLst>
        </pc:spChg>
        <pc:spChg chg="mod">
          <ac:chgData name="Gaither Stephens" userId="29df725b-6949-4a75-987a-682eaa198516" providerId="ADAL" clId="{D8F7F434-3F81-3646-8C43-25F07A918C25}" dt="2024-04-08T16:04:51.782" v="45628" actId="1076"/>
          <ac:spMkLst>
            <pc:docMk/>
            <pc:sldMk cId="3482304404" sldId="360"/>
            <ac:spMk id="150" creationId="{00000000-0000-0000-0000-000000000000}"/>
          </ac:spMkLst>
        </pc:spChg>
        <pc:spChg chg="mod">
          <ac:chgData name="Gaither Stephens" userId="29df725b-6949-4a75-987a-682eaa198516" providerId="ADAL" clId="{D8F7F434-3F81-3646-8C43-25F07A918C25}" dt="2024-04-08T16:09:17.448" v="45694" actId="207"/>
          <ac:spMkLst>
            <pc:docMk/>
            <pc:sldMk cId="3482304404" sldId="360"/>
            <ac:spMk id="153" creationId="{00000000-0000-0000-0000-000000000000}"/>
          </ac:spMkLst>
        </pc:spChg>
        <pc:spChg chg="del">
          <ac:chgData name="Gaither Stephens" userId="29df725b-6949-4a75-987a-682eaa198516" providerId="ADAL" clId="{D8F7F434-3F81-3646-8C43-25F07A918C25}" dt="2024-04-08T16:04:29.035" v="45623" actId="478"/>
          <ac:spMkLst>
            <pc:docMk/>
            <pc:sldMk cId="3482304404" sldId="360"/>
            <ac:spMk id="154" creationId="{00000000-0000-0000-0000-000000000000}"/>
          </ac:spMkLst>
        </pc:spChg>
        <pc:picChg chg="add del">
          <ac:chgData name="Gaither Stephens" userId="29df725b-6949-4a75-987a-682eaa198516" providerId="ADAL" clId="{D8F7F434-3F81-3646-8C43-25F07A918C25}" dt="2024-04-02T16:30:37.909" v="24703" actId="478"/>
          <ac:picMkLst>
            <pc:docMk/>
            <pc:sldMk cId="3482304404" sldId="360"/>
            <ac:picMk id="3" creationId="{EA847DAB-E144-A326-3006-3E6967D815E0}"/>
          </ac:picMkLst>
        </pc:picChg>
        <pc:picChg chg="add mod">
          <ac:chgData name="Gaither Stephens" userId="29df725b-6949-4a75-987a-682eaa198516" providerId="ADAL" clId="{D8F7F434-3F81-3646-8C43-25F07A918C25}" dt="2024-04-08T16:04:01.290" v="45603" actId="1076"/>
          <ac:picMkLst>
            <pc:docMk/>
            <pc:sldMk cId="3482304404" sldId="360"/>
            <ac:picMk id="1026" creationId="{401DE463-E6BB-AF30-C17B-A3B5450D9D0A}"/>
          </ac:picMkLst>
        </pc:picChg>
      </pc:sldChg>
      <pc:sldChg chg="addSp delSp modSp add mod ord setBg delAnim modAnim modNotesTx">
        <pc:chgData name="Gaither Stephens" userId="29df725b-6949-4a75-987a-682eaa198516" providerId="ADAL" clId="{D8F7F434-3F81-3646-8C43-25F07A918C25}" dt="2024-04-08T16:03:13.917" v="45594" actId="1076"/>
        <pc:sldMkLst>
          <pc:docMk/>
          <pc:sldMk cId="3800091460" sldId="361"/>
        </pc:sldMkLst>
        <pc:spChg chg="add mod">
          <ac:chgData name="Gaither Stephens" userId="29df725b-6949-4a75-987a-682eaa198516" providerId="ADAL" clId="{D8F7F434-3F81-3646-8C43-25F07A918C25}" dt="2024-04-08T16:02:59.167" v="45591" actId="1036"/>
          <ac:spMkLst>
            <pc:docMk/>
            <pc:sldMk cId="3800091460" sldId="361"/>
            <ac:spMk id="2" creationId="{5284FDEC-31D4-D7B8-0AE7-74D5D4830B7A}"/>
          </ac:spMkLst>
        </pc:spChg>
        <pc:spChg chg="add mod">
          <ac:chgData name="Gaither Stephens" userId="29df725b-6949-4a75-987a-682eaa198516" providerId="ADAL" clId="{D8F7F434-3F81-3646-8C43-25F07A918C25}" dt="2024-04-08T16:02:59.167" v="45591" actId="1036"/>
          <ac:spMkLst>
            <pc:docMk/>
            <pc:sldMk cId="3800091460" sldId="361"/>
            <ac:spMk id="4" creationId="{B4859CEE-ACCC-FB7C-4FB9-9205D0FCC651}"/>
          </ac:spMkLst>
        </pc:spChg>
        <pc:spChg chg="add mod">
          <ac:chgData name="Gaither Stephens" userId="29df725b-6949-4a75-987a-682eaa198516" providerId="ADAL" clId="{D8F7F434-3F81-3646-8C43-25F07A918C25}" dt="2024-04-08T16:02:59.167" v="45591" actId="1036"/>
          <ac:spMkLst>
            <pc:docMk/>
            <pc:sldMk cId="3800091460" sldId="361"/>
            <ac:spMk id="5" creationId="{F41757A4-E7ED-F06A-1A03-4F6608731C40}"/>
          </ac:spMkLst>
        </pc:spChg>
        <pc:spChg chg="add mod">
          <ac:chgData name="Gaither Stephens" userId="29df725b-6949-4a75-987a-682eaa198516" providerId="ADAL" clId="{D8F7F434-3F81-3646-8C43-25F07A918C25}" dt="2024-04-08T16:02:59.167" v="45591" actId="1036"/>
          <ac:spMkLst>
            <pc:docMk/>
            <pc:sldMk cId="3800091460" sldId="361"/>
            <ac:spMk id="6" creationId="{ECFF6A71-E662-C3B8-FE07-9FDB56E5C6FC}"/>
          </ac:spMkLst>
        </pc:spChg>
        <pc:spChg chg="add mod">
          <ac:chgData name="Gaither Stephens" userId="29df725b-6949-4a75-987a-682eaa198516" providerId="ADAL" clId="{D8F7F434-3F81-3646-8C43-25F07A918C25}" dt="2024-04-08T16:02:59.167" v="45591" actId="1036"/>
          <ac:spMkLst>
            <pc:docMk/>
            <pc:sldMk cId="3800091460" sldId="361"/>
            <ac:spMk id="8" creationId="{C84FAA68-5143-4507-2F71-C1E3A31995B9}"/>
          </ac:spMkLst>
        </pc:spChg>
        <pc:spChg chg="add mod">
          <ac:chgData name="Gaither Stephens" userId="29df725b-6949-4a75-987a-682eaa198516" providerId="ADAL" clId="{D8F7F434-3F81-3646-8C43-25F07A918C25}" dt="2024-04-08T16:02:59.167" v="45591" actId="1036"/>
          <ac:spMkLst>
            <pc:docMk/>
            <pc:sldMk cId="3800091460" sldId="361"/>
            <ac:spMk id="10" creationId="{F7A59D52-9CE5-073F-2B00-645277706C3B}"/>
          </ac:spMkLst>
        </pc:spChg>
        <pc:spChg chg="add mod">
          <ac:chgData name="Gaither Stephens" userId="29df725b-6949-4a75-987a-682eaa198516" providerId="ADAL" clId="{D8F7F434-3F81-3646-8C43-25F07A918C25}" dt="2024-04-08T16:02:35.307" v="45524" actId="1076"/>
          <ac:spMkLst>
            <pc:docMk/>
            <pc:sldMk cId="3800091460" sldId="361"/>
            <ac:spMk id="16" creationId="{29CB7F51-712A-E999-2577-BB2A91C7168D}"/>
          </ac:spMkLst>
        </pc:spChg>
        <pc:spChg chg="del">
          <ac:chgData name="Gaither Stephens" userId="29df725b-6949-4a75-987a-682eaa198516" providerId="ADAL" clId="{D8F7F434-3F81-3646-8C43-25F07A918C25}" dt="2024-04-02T16:51:15.613" v="25181" actId="478"/>
          <ac:spMkLst>
            <pc:docMk/>
            <pc:sldMk cId="3800091460" sldId="361"/>
            <ac:spMk id="18" creationId="{FFF049CE-7110-16D2-0A84-F53DFF598A7E}"/>
          </ac:spMkLst>
        </pc:spChg>
        <pc:spChg chg="del">
          <ac:chgData name="Gaither Stephens" userId="29df725b-6949-4a75-987a-682eaa198516" providerId="ADAL" clId="{D8F7F434-3F81-3646-8C43-25F07A918C25}" dt="2024-04-02T16:51:15.613" v="25181" actId="478"/>
          <ac:spMkLst>
            <pc:docMk/>
            <pc:sldMk cId="3800091460" sldId="361"/>
            <ac:spMk id="19" creationId="{ACDD47D1-259D-FE23-5EF2-6C910CBF7C39}"/>
          </ac:spMkLst>
        </pc:spChg>
        <pc:spChg chg="del">
          <ac:chgData name="Gaither Stephens" userId="29df725b-6949-4a75-987a-682eaa198516" providerId="ADAL" clId="{D8F7F434-3F81-3646-8C43-25F07A918C25}" dt="2024-04-02T16:51:15.613" v="25181" actId="478"/>
          <ac:spMkLst>
            <pc:docMk/>
            <pc:sldMk cId="3800091460" sldId="361"/>
            <ac:spMk id="20" creationId="{31DC2E1C-A74D-B671-0874-E1A3CA36AFC3}"/>
          </ac:spMkLst>
        </pc:spChg>
        <pc:spChg chg="del">
          <ac:chgData name="Gaither Stephens" userId="29df725b-6949-4a75-987a-682eaa198516" providerId="ADAL" clId="{D8F7F434-3F81-3646-8C43-25F07A918C25}" dt="2024-04-02T16:51:15.613" v="25181" actId="478"/>
          <ac:spMkLst>
            <pc:docMk/>
            <pc:sldMk cId="3800091460" sldId="361"/>
            <ac:spMk id="21" creationId="{193FDA9D-7366-F2C8-CD68-E6C9A8B5A36F}"/>
          </ac:spMkLst>
        </pc:spChg>
        <pc:spChg chg="del">
          <ac:chgData name="Gaither Stephens" userId="29df725b-6949-4a75-987a-682eaa198516" providerId="ADAL" clId="{D8F7F434-3F81-3646-8C43-25F07A918C25}" dt="2024-04-02T16:51:15.613" v="25181" actId="478"/>
          <ac:spMkLst>
            <pc:docMk/>
            <pc:sldMk cId="3800091460" sldId="361"/>
            <ac:spMk id="41" creationId="{782ADD2C-F9D7-76B8-01F8-F776445347BC}"/>
          </ac:spMkLst>
        </pc:spChg>
        <pc:spChg chg="del">
          <ac:chgData name="Gaither Stephens" userId="29df725b-6949-4a75-987a-682eaa198516" providerId="ADAL" clId="{D8F7F434-3F81-3646-8C43-25F07A918C25}" dt="2024-04-02T16:51:15.613" v="25181" actId="478"/>
          <ac:spMkLst>
            <pc:docMk/>
            <pc:sldMk cId="3800091460" sldId="361"/>
            <ac:spMk id="42" creationId="{8873BF8B-2322-D665-375C-C96A0E159A1F}"/>
          </ac:spMkLst>
        </pc:spChg>
        <pc:spChg chg="del">
          <ac:chgData name="Gaither Stephens" userId="29df725b-6949-4a75-987a-682eaa198516" providerId="ADAL" clId="{D8F7F434-3F81-3646-8C43-25F07A918C25}" dt="2024-04-02T16:51:15.613" v="25181" actId="478"/>
          <ac:spMkLst>
            <pc:docMk/>
            <pc:sldMk cId="3800091460" sldId="361"/>
            <ac:spMk id="43" creationId="{E583DF1B-7251-31E8-150D-6EE35BE067F7}"/>
          </ac:spMkLst>
        </pc:spChg>
        <pc:spChg chg="del">
          <ac:chgData name="Gaither Stephens" userId="29df725b-6949-4a75-987a-682eaa198516" providerId="ADAL" clId="{D8F7F434-3F81-3646-8C43-25F07A918C25}" dt="2024-04-02T16:51:15.613" v="25181" actId="478"/>
          <ac:spMkLst>
            <pc:docMk/>
            <pc:sldMk cId="3800091460" sldId="361"/>
            <ac:spMk id="44" creationId="{4D4D8B25-9B2D-CFE7-171C-E8B1D312ED57}"/>
          </ac:spMkLst>
        </pc:spChg>
        <pc:spChg chg="del">
          <ac:chgData name="Gaither Stephens" userId="29df725b-6949-4a75-987a-682eaa198516" providerId="ADAL" clId="{D8F7F434-3F81-3646-8C43-25F07A918C25}" dt="2024-04-02T16:51:15.613" v="25181" actId="478"/>
          <ac:spMkLst>
            <pc:docMk/>
            <pc:sldMk cId="3800091460" sldId="361"/>
            <ac:spMk id="45" creationId="{49947271-464C-18D9-1395-6D61DB24C4A8}"/>
          </ac:spMkLst>
        </pc:spChg>
        <pc:spChg chg="del">
          <ac:chgData name="Gaither Stephens" userId="29df725b-6949-4a75-987a-682eaa198516" providerId="ADAL" clId="{D8F7F434-3F81-3646-8C43-25F07A918C25}" dt="2024-04-02T16:51:15.613" v="25181" actId="478"/>
          <ac:spMkLst>
            <pc:docMk/>
            <pc:sldMk cId="3800091460" sldId="361"/>
            <ac:spMk id="46" creationId="{535D468F-9B6F-598F-81DE-77F0FFE9FBEC}"/>
          </ac:spMkLst>
        </pc:spChg>
        <pc:spChg chg="del">
          <ac:chgData name="Gaither Stephens" userId="29df725b-6949-4a75-987a-682eaa198516" providerId="ADAL" clId="{D8F7F434-3F81-3646-8C43-25F07A918C25}" dt="2024-04-02T16:51:15.613" v="25181" actId="478"/>
          <ac:spMkLst>
            <pc:docMk/>
            <pc:sldMk cId="3800091460" sldId="361"/>
            <ac:spMk id="47" creationId="{372C8849-C183-C37D-7561-8AF986107BAC}"/>
          </ac:spMkLst>
        </pc:spChg>
        <pc:spChg chg="del mod">
          <ac:chgData name="Gaither Stephens" userId="29df725b-6949-4a75-987a-682eaa198516" providerId="ADAL" clId="{D8F7F434-3F81-3646-8C43-25F07A918C25}" dt="2024-04-08T16:03:08.008" v="45593" actId="478"/>
          <ac:spMkLst>
            <pc:docMk/>
            <pc:sldMk cId="3800091460" sldId="361"/>
            <ac:spMk id="160" creationId="{00000000-0000-0000-0000-000000000000}"/>
          </ac:spMkLst>
        </pc:spChg>
        <pc:grpChg chg="del">
          <ac:chgData name="Gaither Stephens" userId="29df725b-6949-4a75-987a-682eaa198516" providerId="ADAL" clId="{D8F7F434-3F81-3646-8C43-25F07A918C25}" dt="2024-04-02T16:51:15.613" v="25181" actId="478"/>
          <ac:grpSpMkLst>
            <pc:docMk/>
            <pc:sldMk cId="3800091460" sldId="361"/>
            <ac:grpSpMk id="35" creationId="{0F314538-864B-A5D6-024B-48227ACC51CE}"/>
          </ac:grpSpMkLst>
        </pc:grpChg>
        <pc:grpChg chg="del">
          <ac:chgData name="Gaither Stephens" userId="29df725b-6949-4a75-987a-682eaa198516" providerId="ADAL" clId="{D8F7F434-3F81-3646-8C43-25F07A918C25}" dt="2024-04-02T16:51:15.613" v="25181" actId="478"/>
          <ac:grpSpMkLst>
            <pc:docMk/>
            <pc:sldMk cId="3800091460" sldId="361"/>
            <ac:grpSpMk id="36" creationId="{8FB05A03-C19D-6A6A-E1D5-05F6684354B5}"/>
          </ac:grpSpMkLst>
        </pc:grpChg>
        <pc:grpChg chg="del">
          <ac:chgData name="Gaither Stephens" userId="29df725b-6949-4a75-987a-682eaa198516" providerId="ADAL" clId="{D8F7F434-3F81-3646-8C43-25F07A918C25}" dt="2024-04-02T16:51:15.613" v="25181" actId="478"/>
          <ac:grpSpMkLst>
            <pc:docMk/>
            <pc:sldMk cId="3800091460" sldId="361"/>
            <ac:grpSpMk id="37" creationId="{18C1F81A-2C70-9D8B-F752-9C2C0EB9A6E3}"/>
          </ac:grpSpMkLst>
        </pc:grpChg>
        <pc:grpChg chg="del">
          <ac:chgData name="Gaither Stephens" userId="29df725b-6949-4a75-987a-682eaa198516" providerId="ADAL" clId="{D8F7F434-3F81-3646-8C43-25F07A918C25}" dt="2024-04-02T16:51:15.613" v="25181" actId="478"/>
          <ac:grpSpMkLst>
            <pc:docMk/>
            <pc:sldMk cId="3800091460" sldId="361"/>
            <ac:grpSpMk id="38" creationId="{30FE6D45-45C3-2AEF-8B1A-F7DAF6CB2068}"/>
          </ac:grpSpMkLst>
        </pc:grpChg>
        <pc:grpChg chg="del">
          <ac:chgData name="Gaither Stephens" userId="29df725b-6949-4a75-987a-682eaa198516" providerId="ADAL" clId="{D8F7F434-3F81-3646-8C43-25F07A918C25}" dt="2024-04-02T16:51:15.613" v="25181" actId="478"/>
          <ac:grpSpMkLst>
            <pc:docMk/>
            <pc:sldMk cId="3800091460" sldId="361"/>
            <ac:grpSpMk id="39" creationId="{26C4E8D5-0B46-3DB3-CD0C-7F24B904D963}"/>
          </ac:grpSpMkLst>
        </pc:grpChg>
        <pc:picChg chg="add mod modCrop">
          <ac:chgData name="Gaither Stephens" userId="29df725b-6949-4a75-987a-682eaa198516" providerId="ADAL" clId="{D8F7F434-3F81-3646-8C43-25F07A918C25}" dt="2024-04-08T16:03:13.917" v="45594" actId="1076"/>
          <ac:picMkLst>
            <pc:docMk/>
            <pc:sldMk cId="3800091460" sldId="361"/>
            <ac:picMk id="12" creationId="{6F149165-2895-3836-400E-0F3CC528ED15}"/>
          </ac:picMkLst>
        </pc:picChg>
        <pc:picChg chg="del">
          <ac:chgData name="Gaither Stephens" userId="29df725b-6949-4a75-987a-682eaa198516" providerId="ADAL" clId="{D8F7F434-3F81-3646-8C43-25F07A918C25}" dt="2024-04-02T16:51:15.613" v="25181" actId="478"/>
          <ac:picMkLst>
            <pc:docMk/>
            <pc:sldMk cId="3800091460" sldId="361"/>
            <ac:picMk id="15" creationId="{1C0DED80-9CB8-4377-7837-5FAE5229044C}"/>
          </ac:picMkLst>
        </pc:picChg>
        <pc:picChg chg="del">
          <ac:chgData name="Gaither Stephens" userId="29df725b-6949-4a75-987a-682eaa198516" providerId="ADAL" clId="{D8F7F434-3F81-3646-8C43-25F07A918C25}" dt="2024-04-02T16:51:15.613" v="25181" actId="478"/>
          <ac:picMkLst>
            <pc:docMk/>
            <pc:sldMk cId="3800091460" sldId="361"/>
            <ac:picMk id="17" creationId="{5446BA3D-504B-701D-B711-C866EB5DD9C0}"/>
          </ac:picMkLst>
        </pc:picChg>
        <pc:picChg chg="del">
          <ac:chgData name="Gaither Stephens" userId="29df725b-6949-4a75-987a-682eaa198516" providerId="ADAL" clId="{D8F7F434-3F81-3646-8C43-25F07A918C25}" dt="2024-04-02T16:51:15.613" v="25181" actId="478"/>
          <ac:picMkLst>
            <pc:docMk/>
            <pc:sldMk cId="3800091460" sldId="361"/>
            <ac:picMk id="22" creationId="{3F7A41C0-7A17-01E7-A7AF-D378CF9C3444}"/>
          </ac:picMkLst>
        </pc:picChg>
        <pc:picChg chg="del">
          <ac:chgData name="Gaither Stephens" userId="29df725b-6949-4a75-987a-682eaa198516" providerId="ADAL" clId="{D8F7F434-3F81-3646-8C43-25F07A918C25}" dt="2024-04-02T16:51:15.613" v="25181" actId="478"/>
          <ac:picMkLst>
            <pc:docMk/>
            <pc:sldMk cId="3800091460" sldId="361"/>
            <ac:picMk id="23" creationId="{993F3E58-325C-802B-563F-A6DEE8A408CD}"/>
          </ac:picMkLst>
        </pc:picChg>
        <pc:picChg chg="del">
          <ac:chgData name="Gaither Stephens" userId="29df725b-6949-4a75-987a-682eaa198516" providerId="ADAL" clId="{D8F7F434-3F81-3646-8C43-25F07A918C25}" dt="2024-04-02T16:51:15.613" v="25181" actId="478"/>
          <ac:picMkLst>
            <pc:docMk/>
            <pc:sldMk cId="3800091460" sldId="361"/>
            <ac:picMk id="24" creationId="{F58ACEB5-F338-AF49-54C9-4A9C94D3541F}"/>
          </ac:picMkLst>
        </pc:picChg>
        <pc:picChg chg="del">
          <ac:chgData name="Gaither Stephens" userId="29df725b-6949-4a75-987a-682eaa198516" providerId="ADAL" clId="{D8F7F434-3F81-3646-8C43-25F07A918C25}" dt="2024-04-02T16:51:15.613" v="25181" actId="478"/>
          <ac:picMkLst>
            <pc:docMk/>
            <pc:sldMk cId="3800091460" sldId="361"/>
            <ac:picMk id="25" creationId="{4BA8250D-CE3C-5E77-4CA1-08DBA1C6621C}"/>
          </ac:picMkLst>
        </pc:picChg>
        <pc:picChg chg="del">
          <ac:chgData name="Gaither Stephens" userId="29df725b-6949-4a75-987a-682eaa198516" providerId="ADAL" clId="{D8F7F434-3F81-3646-8C43-25F07A918C25}" dt="2024-04-02T16:51:15.613" v="25181" actId="478"/>
          <ac:picMkLst>
            <pc:docMk/>
            <pc:sldMk cId="3800091460" sldId="361"/>
            <ac:picMk id="26" creationId="{2407CAD4-2CF2-9EA5-E78B-C944AD9BDF12}"/>
          </ac:picMkLst>
        </pc:picChg>
      </pc:sldChg>
      <pc:sldChg chg="modSp add mod ord modTransition modAnim modNotes modNotesTx">
        <pc:chgData name="Gaither Stephens" userId="29df725b-6949-4a75-987a-682eaa198516" providerId="ADAL" clId="{D8F7F434-3F81-3646-8C43-25F07A918C25}" dt="2024-04-08T20:17:15.381" v="50007" actId="20577"/>
        <pc:sldMkLst>
          <pc:docMk/>
          <pc:sldMk cId="3617840295" sldId="362"/>
        </pc:sldMkLst>
        <pc:spChg chg="mod">
          <ac:chgData name="Gaither Stephens" userId="29df725b-6949-4a75-987a-682eaa198516" providerId="ADAL" clId="{D8F7F434-3F81-3646-8C43-25F07A918C25}" dt="2024-04-08T20:17:05.574" v="49992" actId="20577"/>
          <ac:spMkLst>
            <pc:docMk/>
            <pc:sldMk cId="3617840295" sldId="362"/>
            <ac:spMk id="81" creationId="{00000000-0000-0000-0000-000000000000}"/>
          </ac:spMkLst>
        </pc:spChg>
        <pc:spChg chg="mod">
          <ac:chgData name="Gaither Stephens" userId="29df725b-6949-4a75-987a-682eaa198516" providerId="ADAL" clId="{D8F7F434-3F81-3646-8C43-25F07A918C25}" dt="2024-04-08T18:20:37.276" v="46726" actId="207"/>
          <ac:spMkLst>
            <pc:docMk/>
            <pc:sldMk cId="3617840295" sldId="362"/>
            <ac:spMk id="82" creationId="{00000000-0000-0000-0000-000000000000}"/>
          </ac:spMkLst>
        </pc:spChg>
        <pc:spChg chg="mod">
          <ac:chgData name="Gaither Stephens" userId="29df725b-6949-4a75-987a-682eaa198516" providerId="ADAL" clId="{D8F7F434-3F81-3646-8C43-25F07A918C25}" dt="2024-04-08T18:20:50.667" v="46737" actId="1038"/>
          <ac:spMkLst>
            <pc:docMk/>
            <pc:sldMk cId="3617840295" sldId="362"/>
            <ac:spMk id="83" creationId="{00000000-0000-0000-0000-000000000000}"/>
          </ac:spMkLst>
        </pc:spChg>
        <pc:picChg chg="mod">
          <ac:chgData name="Gaither Stephens" userId="29df725b-6949-4a75-987a-682eaa198516" providerId="ADAL" clId="{D8F7F434-3F81-3646-8C43-25F07A918C25}" dt="2024-04-08T18:20:50.667" v="46737" actId="1038"/>
          <ac:picMkLst>
            <pc:docMk/>
            <pc:sldMk cId="3617840295" sldId="362"/>
            <ac:picMk id="2" creationId="{9249338E-4F05-AA5A-649C-BE3EDBE0E9AE}"/>
          </ac:picMkLst>
        </pc:picChg>
        <pc:picChg chg="mod">
          <ac:chgData name="Gaither Stephens" userId="29df725b-6949-4a75-987a-682eaa198516" providerId="ADAL" clId="{D8F7F434-3F81-3646-8C43-25F07A918C25}" dt="2024-04-08T18:20:50.667" v="46737" actId="1038"/>
          <ac:picMkLst>
            <pc:docMk/>
            <pc:sldMk cId="3617840295" sldId="362"/>
            <ac:picMk id="79" creationId="{00000000-0000-0000-0000-000000000000}"/>
          </ac:picMkLst>
        </pc:picChg>
      </pc:sldChg>
      <pc:sldChg chg="addSp delSp modSp add mod delAnim modAnim modNotes modNotesTx">
        <pc:chgData name="Gaither Stephens" userId="29df725b-6949-4a75-987a-682eaa198516" providerId="ADAL" clId="{D8F7F434-3F81-3646-8C43-25F07A918C25}" dt="2024-04-08T20:43:08.711" v="50528" actId="20577"/>
        <pc:sldMkLst>
          <pc:docMk/>
          <pc:sldMk cId="974474826" sldId="363"/>
        </pc:sldMkLst>
        <pc:spChg chg="del mod">
          <ac:chgData name="Gaither Stephens" userId="29df725b-6949-4a75-987a-682eaa198516" providerId="ADAL" clId="{D8F7F434-3F81-3646-8C43-25F07A918C25}" dt="2024-04-02T18:02:19.039" v="30527" actId="478"/>
          <ac:spMkLst>
            <pc:docMk/>
            <pc:sldMk cId="974474826" sldId="363"/>
            <ac:spMk id="2" creationId="{77F62D38-E358-0394-016D-AA7D19C81B06}"/>
          </ac:spMkLst>
        </pc:spChg>
        <pc:spChg chg="add mod">
          <ac:chgData name="Gaither Stephens" userId="29df725b-6949-4a75-987a-682eaa198516" providerId="ADAL" clId="{D8F7F434-3F81-3646-8C43-25F07A918C25}" dt="2024-04-08T18:22:32.729" v="46761" actId="1076"/>
          <ac:spMkLst>
            <pc:docMk/>
            <pc:sldMk cId="974474826" sldId="363"/>
            <ac:spMk id="4" creationId="{3C38E616-3F7F-FE78-6F76-BD0B8AA90150}"/>
          </ac:spMkLst>
        </pc:spChg>
        <pc:spChg chg="mod">
          <ac:chgData name="Gaither Stephens" userId="29df725b-6949-4a75-987a-682eaa198516" providerId="ADAL" clId="{D8F7F434-3F81-3646-8C43-25F07A918C25}" dt="2024-04-08T20:40:57.236" v="50492" actId="20577"/>
          <ac:spMkLst>
            <pc:docMk/>
            <pc:sldMk cId="974474826" sldId="363"/>
            <ac:spMk id="267" creationId="{00000000-0000-0000-0000-000000000000}"/>
          </ac:spMkLst>
        </pc:spChg>
        <pc:spChg chg="mod">
          <ac:chgData name="Gaither Stephens" userId="29df725b-6949-4a75-987a-682eaa198516" providerId="ADAL" clId="{D8F7F434-3F81-3646-8C43-25F07A918C25}" dt="2024-04-08T18:22:05.606" v="46756" actId="1076"/>
          <ac:spMkLst>
            <pc:docMk/>
            <pc:sldMk cId="974474826" sldId="363"/>
            <ac:spMk id="268" creationId="{00000000-0000-0000-0000-000000000000}"/>
          </ac:spMkLst>
        </pc:spChg>
        <pc:spChg chg="mod">
          <ac:chgData name="Gaither Stephens" userId="29df725b-6949-4a75-987a-682eaa198516" providerId="ADAL" clId="{D8F7F434-3F81-3646-8C43-25F07A918C25}" dt="2024-04-08T20:43:08.711" v="50528" actId="20577"/>
          <ac:spMkLst>
            <pc:docMk/>
            <pc:sldMk cId="974474826" sldId="363"/>
            <ac:spMk id="269" creationId="{00000000-0000-0000-0000-000000000000}"/>
          </ac:spMkLst>
        </pc:spChg>
        <pc:spChg chg="mod">
          <ac:chgData name="Gaither Stephens" userId="29df725b-6949-4a75-987a-682eaa198516" providerId="ADAL" clId="{D8F7F434-3F81-3646-8C43-25F07A918C25}" dt="2024-04-08T18:22:05.606" v="46756" actId="1076"/>
          <ac:spMkLst>
            <pc:docMk/>
            <pc:sldMk cId="974474826" sldId="363"/>
            <ac:spMk id="270" creationId="{00000000-0000-0000-0000-000000000000}"/>
          </ac:spMkLst>
        </pc:spChg>
        <pc:spChg chg="del">
          <ac:chgData name="Gaither Stephens" userId="29df725b-6949-4a75-987a-682eaa198516" providerId="ADAL" clId="{D8F7F434-3F81-3646-8C43-25F07A918C25}" dt="2024-04-08T18:21:34.622" v="46750" actId="478"/>
          <ac:spMkLst>
            <pc:docMk/>
            <pc:sldMk cId="974474826" sldId="363"/>
            <ac:spMk id="271" creationId="{00000000-0000-0000-0000-000000000000}"/>
          </ac:spMkLst>
        </pc:spChg>
        <pc:spChg chg="mod">
          <ac:chgData name="Gaither Stephens" userId="29df725b-6949-4a75-987a-682eaa198516" providerId="ADAL" clId="{D8F7F434-3F81-3646-8C43-25F07A918C25}" dt="2024-04-08T18:22:27.376" v="46760" actId="1076"/>
          <ac:spMkLst>
            <pc:docMk/>
            <pc:sldMk cId="974474826" sldId="363"/>
            <ac:spMk id="272" creationId="{00000000-0000-0000-0000-000000000000}"/>
          </ac:spMkLst>
        </pc:spChg>
        <pc:spChg chg="mod">
          <ac:chgData name="Gaither Stephens" userId="29df725b-6949-4a75-987a-682eaa198516" providerId="ADAL" clId="{D8F7F434-3F81-3646-8C43-25F07A918C25}" dt="2024-04-08T18:22:18.262" v="46758" actId="1076"/>
          <ac:spMkLst>
            <pc:docMk/>
            <pc:sldMk cId="974474826" sldId="363"/>
            <ac:spMk id="273" creationId="{00000000-0000-0000-0000-000000000000}"/>
          </ac:spMkLst>
        </pc:spChg>
        <pc:spChg chg="mod">
          <ac:chgData name="Gaither Stephens" userId="29df725b-6949-4a75-987a-682eaa198516" providerId="ADAL" clId="{D8F7F434-3F81-3646-8C43-25F07A918C25}" dt="2024-04-08T18:22:24.911" v="46759" actId="1076"/>
          <ac:spMkLst>
            <pc:docMk/>
            <pc:sldMk cId="974474826" sldId="363"/>
            <ac:spMk id="274" creationId="{00000000-0000-0000-0000-000000000000}"/>
          </ac:spMkLst>
        </pc:spChg>
        <pc:grpChg chg="mod">
          <ac:chgData name="Gaither Stephens" userId="29df725b-6949-4a75-987a-682eaa198516" providerId="ADAL" clId="{D8F7F434-3F81-3646-8C43-25F07A918C25}" dt="2024-04-08T18:21:14.585" v="46741" actId="1076"/>
          <ac:grpSpMkLst>
            <pc:docMk/>
            <pc:sldMk cId="974474826" sldId="363"/>
            <ac:grpSpMk id="275" creationId="{00000000-0000-0000-0000-000000000000}"/>
          </ac:grpSpMkLst>
        </pc:grpChg>
        <pc:picChg chg="mod">
          <ac:chgData name="Gaither Stephens" userId="29df725b-6949-4a75-987a-682eaa198516" providerId="ADAL" clId="{D8F7F434-3F81-3646-8C43-25F07A918C25}" dt="2024-04-08T18:21:57.608" v="46755" actId="167"/>
          <ac:picMkLst>
            <pc:docMk/>
            <pc:sldMk cId="974474826" sldId="363"/>
            <ac:picMk id="278" creationId="{00000000-0000-0000-0000-000000000000}"/>
          </ac:picMkLst>
        </pc:picChg>
      </pc:sldChg>
      <pc:sldChg chg="addSp delSp modSp add mod setBg delAnim modAnim modNotes modNotesTx">
        <pc:chgData name="Gaither Stephens" userId="29df725b-6949-4a75-987a-682eaa198516" providerId="ADAL" clId="{D8F7F434-3F81-3646-8C43-25F07A918C25}" dt="2024-04-08T20:43:34.515" v="50532" actId="20577"/>
        <pc:sldMkLst>
          <pc:docMk/>
          <pc:sldMk cId="2403196073" sldId="364"/>
        </pc:sldMkLst>
        <pc:spChg chg="add del mod">
          <ac:chgData name="Gaither Stephens" userId="29df725b-6949-4a75-987a-682eaa198516" providerId="ADAL" clId="{D8F7F434-3F81-3646-8C43-25F07A918C25}" dt="2024-04-08T18:23:32.498" v="46777"/>
          <ac:spMkLst>
            <pc:docMk/>
            <pc:sldMk cId="2403196073" sldId="364"/>
            <ac:spMk id="2" creationId="{14ECDB14-FB68-619F-D49B-4266BF3552F4}"/>
          </ac:spMkLst>
        </pc:spChg>
        <pc:spChg chg="del">
          <ac:chgData name="Gaither Stephens" userId="29df725b-6949-4a75-987a-682eaa198516" providerId="ADAL" clId="{D8F7F434-3F81-3646-8C43-25F07A918C25}" dt="2024-04-02T18:02:15.817" v="30526" actId="478"/>
          <ac:spMkLst>
            <pc:docMk/>
            <pc:sldMk cId="2403196073" sldId="364"/>
            <ac:spMk id="2" creationId="{77F62D38-E358-0394-016D-AA7D19C81B06}"/>
          </ac:spMkLst>
        </pc:spChg>
        <pc:spChg chg="mod">
          <ac:chgData name="Gaither Stephens" userId="29df725b-6949-4a75-987a-682eaa198516" providerId="ADAL" clId="{D8F7F434-3F81-3646-8C43-25F07A918C25}" dt="2024-04-08T20:43:27.676" v="50530" actId="20577"/>
          <ac:spMkLst>
            <pc:docMk/>
            <pc:sldMk cId="2403196073" sldId="364"/>
            <ac:spMk id="267" creationId="{00000000-0000-0000-0000-000000000000}"/>
          </ac:spMkLst>
        </pc:spChg>
        <pc:spChg chg="mod">
          <ac:chgData name="Gaither Stephens" userId="29df725b-6949-4a75-987a-682eaa198516" providerId="ADAL" clId="{D8F7F434-3F81-3646-8C43-25F07A918C25}" dt="2024-04-08T20:29:46.118" v="50223" actId="20577"/>
          <ac:spMkLst>
            <pc:docMk/>
            <pc:sldMk cId="2403196073" sldId="364"/>
            <ac:spMk id="268" creationId="{00000000-0000-0000-0000-000000000000}"/>
          </ac:spMkLst>
        </pc:spChg>
        <pc:spChg chg="mod">
          <ac:chgData name="Gaither Stephens" userId="29df725b-6949-4a75-987a-682eaa198516" providerId="ADAL" clId="{D8F7F434-3F81-3646-8C43-25F07A918C25}" dt="2024-04-08T18:24:56.808" v="46799" actId="207"/>
          <ac:spMkLst>
            <pc:docMk/>
            <pc:sldMk cId="2403196073" sldId="364"/>
            <ac:spMk id="269" creationId="{00000000-0000-0000-0000-000000000000}"/>
          </ac:spMkLst>
        </pc:spChg>
        <pc:spChg chg="mod">
          <ac:chgData name="Gaither Stephens" userId="29df725b-6949-4a75-987a-682eaa198516" providerId="ADAL" clId="{D8F7F434-3F81-3646-8C43-25F07A918C25}" dt="2024-04-08T20:43:34.515" v="50532" actId="20577"/>
          <ac:spMkLst>
            <pc:docMk/>
            <pc:sldMk cId="2403196073" sldId="364"/>
            <ac:spMk id="270" creationId="{00000000-0000-0000-0000-000000000000}"/>
          </ac:spMkLst>
        </pc:spChg>
        <pc:spChg chg="del mod">
          <ac:chgData name="Gaither Stephens" userId="29df725b-6949-4a75-987a-682eaa198516" providerId="ADAL" clId="{D8F7F434-3F81-3646-8C43-25F07A918C25}" dt="2024-04-08T18:23:36.877" v="46779" actId="478"/>
          <ac:spMkLst>
            <pc:docMk/>
            <pc:sldMk cId="2403196073" sldId="364"/>
            <ac:spMk id="271" creationId="{00000000-0000-0000-0000-000000000000}"/>
          </ac:spMkLst>
        </pc:spChg>
        <pc:spChg chg="mod">
          <ac:chgData name="Gaither Stephens" userId="29df725b-6949-4a75-987a-682eaa198516" providerId="ADAL" clId="{D8F7F434-3F81-3646-8C43-25F07A918C25}" dt="2024-04-08T20:30:06.101" v="50238" actId="20577"/>
          <ac:spMkLst>
            <pc:docMk/>
            <pc:sldMk cId="2403196073" sldId="364"/>
            <ac:spMk id="272" creationId="{00000000-0000-0000-0000-000000000000}"/>
          </ac:spMkLst>
        </pc:spChg>
        <pc:spChg chg="mod">
          <ac:chgData name="Gaither Stephens" userId="29df725b-6949-4a75-987a-682eaa198516" providerId="ADAL" clId="{D8F7F434-3F81-3646-8C43-25F07A918C25}" dt="2024-04-08T20:30:08.697" v="50240" actId="20577"/>
          <ac:spMkLst>
            <pc:docMk/>
            <pc:sldMk cId="2403196073" sldId="364"/>
            <ac:spMk id="273" creationId="{00000000-0000-0000-0000-000000000000}"/>
          </ac:spMkLst>
        </pc:spChg>
        <pc:spChg chg="mod">
          <ac:chgData name="Gaither Stephens" userId="29df725b-6949-4a75-987a-682eaa198516" providerId="ADAL" clId="{D8F7F434-3F81-3646-8C43-25F07A918C25}" dt="2024-04-08T20:30:11.918" v="50242" actId="20577"/>
          <ac:spMkLst>
            <pc:docMk/>
            <pc:sldMk cId="2403196073" sldId="364"/>
            <ac:spMk id="274" creationId="{00000000-0000-0000-0000-000000000000}"/>
          </ac:spMkLst>
        </pc:spChg>
        <pc:grpChg chg="mod">
          <ac:chgData name="Gaither Stephens" userId="29df725b-6949-4a75-987a-682eaa198516" providerId="ADAL" clId="{D8F7F434-3F81-3646-8C43-25F07A918C25}" dt="2024-04-08T18:23:21.982" v="46772" actId="1076"/>
          <ac:grpSpMkLst>
            <pc:docMk/>
            <pc:sldMk cId="2403196073" sldId="364"/>
            <ac:grpSpMk id="275" creationId="{00000000-0000-0000-0000-000000000000}"/>
          </ac:grpSpMkLst>
        </pc:grpChg>
        <pc:picChg chg="mod">
          <ac:chgData name="Gaither Stephens" userId="29df725b-6949-4a75-987a-682eaa198516" providerId="ADAL" clId="{D8F7F434-3F81-3646-8C43-25F07A918C25}" dt="2024-04-08T18:23:31.467" v="46775" actId="1076"/>
          <ac:picMkLst>
            <pc:docMk/>
            <pc:sldMk cId="2403196073" sldId="364"/>
            <ac:picMk id="278" creationId="{00000000-0000-0000-0000-000000000000}"/>
          </ac:picMkLst>
        </pc:picChg>
      </pc:sldChg>
      <pc:sldChg chg="add del">
        <pc:chgData name="Gaither Stephens" userId="29df725b-6949-4a75-987a-682eaa198516" providerId="ADAL" clId="{D8F7F434-3F81-3646-8C43-25F07A918C25}" dt="2024-04-02T17:49:47.737" v="28617"/>
        <pc:sldMkLst>
          <pc:docMk/>
          <pc:sldMk cId="4269239516" sldId="364"/>
        </pc:sldMkLst>
      </pc:sldChg>
      <pc:sldChg chg="delSp modSp add mod modTransition delAnim modAnim modNotesTx">
        <pc:chgData name="Gaither Stephens" userId="29df725b-6949-4a75-987a-682eaa198516" providerId="ADAL" clId="{D8F7F434-3F81-3646-8C43-25F07A918C25}" dt="2024-04-08T18:27:39.525" v="46856" actId="1035"/>
        <pc:sldMkLst>
          <pc:docMk/>
          <pc:sldMk cId="1105697425" sldId="365"/>
        </pc:sldMkLst>
        <pc:spChg chg="mod">
          <ac:chgData name="Gaither Stephens" userId="29df725b-6949-4a75-987a-682eaa198516" providerId="ADAL" clId="{D8F7F434-3F81-3646-8C43-25F07A918C25}" dt="2024-04-08T18:27:39.525" v="46856" actId="1035"/>
          <ac:spMkLst>
            <pc:docMk/>
            <pc:sldMk cId="1105697425" sldId="365"/>
            <ac:spMk id="355" creationId="{00000000-0000-0000-0000-000000000000}"/>
          </ac:spMkLst>
        </pc:spChg>
        <pc:spChg chg="mod">
          <ac:chgData name="Gaither Stephens" userId="29df725b-6949-4a75-987a-682eaa198516" providerId="ADAL" clId="{D8F7F434-3F81-3646-8C43-25F07A918C25}" dt="2024-04-08T18:27:04.461" v="46833" actId="14100"/>
          <ac:spMkLst>
            <pc:docMk/>
            <pc:sldMk cId="1105697425" sldId="365"/>
            <ac:spMk id="357" creationId="{00000000-0000-0000-0000-000000000000}"/>
          </ac:spMkLst>
        </pc:spChg>
        <pc:spChg chg="del">
          <ac:chgData name="Gaither Stephens" userId="29df725b-6949-4a75-987a-682eaa198516" providerId="ADAL" clId="{D8F7F434-3F81-3646-8C43-25F07A918C25}" dt="2024-04-08T18:27:33.045" v="46835" actId="478"/>
          <ac:spMkLst>
            <pc:docMk/>
            <pc:sldMk cId="1105697425" sldId="365"/>
            <ac:spMk id="358" creationId="{00000000-0000-0000-0000-000000000000}"/>
          </ac:spMkLst>
        </pc:spChg>
        <pc:picChg chg="mod">
          <ac:chgData name="Gaither Stephens" userId="29df725b-6949-4a75-987a-682eaa198516" providerId="ADAL" clId="{D8F7F434-3F81-3646-8C43-25F07A918C25}" dt="2024-04-08T18:27:39.525" v="46856" actId="1035"/>
          <ac:picMkLst>
            <pc:docMk/>
            <pc:sldMk cId="1105697425" sldId="365"/>
            <ac:picMk id="354" creationId="{00000000-0000-0000-0000-000000000000}"/>
          </ac:picMkLst>
        </pc:picChg>
        <pc:picChg chg="mod">
          <ac:chgData name="Gaither Stephens" userId="29df725b-6949-4a75-987a-682eaa198516" providerId="ADAL" clId="{D8F7F434-3F81-3646-8C43-25F07A918C25}" dt="2024-04-08T18:27:39.525" v="46856" actId="1035"/>
          <ac:picMkLst>
            <pc:docMk/>
            <pc:sldMk cId="1105697425" sldId="365"/>
            <ac:picMk id="356" creationId="{00000000-0000-0000-0000-000000000000}"/>
          </ac:picMkLst>
        </pc:picChg>
      </pc:sldChg>
      <pc:sldChg chg="new del">
        <pc:chgData name="Gaither Stephens" userId="29df725b-6949-4a75-987a-682eaa198516" providerId="ADAL" clId="{D8F7F434-3F81-3646-8C43-25F07A918C25}" dt="2024-04-02T18:16:40.718" v="31337" actId="680"/>
        <pc:sldMkLst>
          <pc:docMk/>
          <pc:sldMk cId="1236844427" sldId="366"/>
        </pc:sldMkLst>
      </pc:sldChg>
      <pc:sldChg chg="addSp delSp modSp add mod setBg delAnim modAnim modNotes modNotesTx">
        <pc:chgData name="Gaither Stephens" userId="29df725b-6949-4a75-987a-682eaa198516" providerId="ADAL" clId="{D8F7F434-3F81-3646-8C43-25F07A918C25}" dt="2024-04-08T20:29:35.628" v="50215" actId="20577"/>
        <pc:sldMkLst>
          <pc:docMk/>
          <pc:sldMk cId="2743469261" sldId="366"/>
        </pc:sldMkLst>
        <pc:spChg chg="mod topLvl">
          <ac:chgData name="Gaither Stephens" userId="29df725b-6949-4a75-987a-682eaa198516" providerId="ADAL" clId="{D8F7F434-3F81-3646-8C43-25F07A918C25}" dt="2024-04-08T18:24:46.155" v="46797" actId="1076"/>
          <ac:spMkLst>
            <pc:docMk/>
            <pc:sldMk cId="2743469261" sldId="366"/>
            <ac:spMk id="3" creationId="{263B0355-4251-83EB-B4CC-E06ACEC83788}"/>
          </ac:spMkLst>
        </pc:spChg>
        <pc:spChg chg="mod">
          <ac:chgData name="Gaither Stephens" userId="29df725b-6949-4a75-987a-682eaa198516" providerId="ADAL" clId="{D8F7F434-3F81-3646-8C43-25F07A918C25}" dt="2024-04-08T20:29:28.244" v="50211" actId="20577"/>
          <ac:spMkLst>
            <pc:docMk/>
            <pc:sldMk cId="2743469261" sldId="366"/>
            <ac:spMk id="267" creationId="{00000000-0000-0000-0000-000000000000}"/>
          </ac:spMkLst>
        </pc:spChg>
        <pc:spChg chg="mod">
          <ac:chgData name="Gaither Stephens" userId="29df725b-6949-4a75-987a-682eaa198516" providerId="ADAL" clId="{D8F7F434-3F81-3646-8C43-25F07A918C25}" dt="2024-04-08T20:29:25.670" v="50209" actId="20577"/>
          <ac:spMkLst>
            <pc:docMk/>
            <pc:sldMk cId="2743469261" sldId="366"/>
            <ac:spMk id="268" creationId="{00000000-0000-0000-0000-000000000000}"/>
          </ac:spMkLst>
        </pc:spChg>
        <pc:spChg chg="mod">
          <ac:chgData name="Gaither Stephens" userId="29df725b-6949-4a75-987a-682eaa198516" providerId="ADAL" clId="{D8F7F434-3F81-3646-8C43-25F07A918C25}" dt="2024-04-08T18:25:13.159" v="46805" actId="207"/>
          <ac:spMkLst>
            <pc:docMk/>
            <pc:sldMk cId="2743469261" sldId="366"/>
            <ac:spMk id="269" creationId="{00000000-0000-0000-0000-000000000000}"/>
          </ac:spMkLst>
        </pc:spChg>
        <pc:spChg chg="mod">
          <ac:chgData name="Gaither Stephens" userId="29df725b-6949-4a75-987a-682eaa198516" providerId="ADAL" clId="{D8F7F434-3F81-3646-8C43-25F07A918C25}" dt="2024-04-08T20:29:32.731" v="50213" actId="20577"/>
          <ac:spMkLst>
            <pc:docMk/>
            <pc:sldMk cId="2743469261" sldId="366"/>
            <ac:spMk id="270" creationId="{00000000-0000-0000-0000-000000000000}"/>
          </ac:spMkLst>
        </pc:spChg>
        <pc:spChg chg="del">
          <ac:chgData name="Gaither Stephens" userId="29df725b-6949-4a75-987a-682eaa198516" providerId="ADAL" clId="{D8F7F434-3F81-3646-8C43-25F07A918C25}" dt="2024-04-08T18:25:37.152" v="46811" actId="478"/>
          <ac:spMkLst>
            <pc:docMk/>
            <pc:sldMk cId="2743469261" sldId="366"/>
            <ac:spMk id="271" creationId="{00000000-0000-0000-0000-000000000000}"/>
          </ac:spMkLst>
        </pc:spChg>
        <pc:spChg chg="mod">
          <ac:chgData name="Gaither Stephens" userId="29df725b-6949-4a75-987a-682eaa198516" providerId="ADAL" clId="{D8F7F434-3F81-3646-8C43-25F07A918C25}" dt="2024-04-08T18:25:16.690" v="46807" actId="207"/>
          <ac:spMkLst>
            <pc:docMk/>
            <pc:sldMk cId="2743469261" sldId="366"/>
            <ac:spMk id="272" creationId="{00000000-0000-0000-0000-000000000000}"/>
          </ac:spMkLst>
        </pc:spChg>
        <pc:spChg chg="mod">
          <ac:chgData name="Gaither Stephens" userId="29df725b-6949-4a75-987a-682eaa198516" providerId="ADAL" clId="{D8F7F434-3F81-3646-8C43-25F07A918C25}" dt="2024-04-08T20:29:35.628" v="50215" actId="20577"/>
          <ac:spMkLst>
            <pc:docMk/>
            <pc:sldMk cId="2743469261" sldId="366"/>
            <ac:spMk id="273" creationId="{00000000-0000-0000-0000-000000000000}"/>
          </ac:spMkLst>
        </pc:spChg>
        <pc:spChg chg="mod">
          <ac:chgData name="Gaither Stephens" userId="29df725b-6949-4a75-987a-682eaa198516" providerId="ADAL" clId="{D8F7F434-3F81-3646-8C43-25F07A918C25}" dt="2024-04-08T18:25:20.458" v="46809" actId="207"/>
          <ac:spMkLst>
            <pc:docMk/>
            <pc:sldMk cId="2743469261" sldId="366"/>
            <ac:spMk id="274" creationId="{00000000-0000-0000-0000-000000000000}"/>
          </ac:spMkLst>
        </pc:spChg>
        <pc:grpChg chg="add mod">
          <ac:chgData name="Gaither Stephens" userId="29df725b-6949-4a75-987a-682eaa198516" providerId="ADAL" clId="{D8F7F434-3F81-3646-8C43-25F07A918C25}" dt="2024-04-08T18:24:13.785" v="46791" actId="196"/>
          <ac:grpSpMkLst>
            <pc:docMk/>
            <pc:sldMk cId="2743469261" sldId="366"/>
            <ac:grpSpMk id="2" creationId="{32A17900-C113-A805-578A-87CBBE6D2135}"/>
          </ac:grpSpMkLst>
        </pc:grpChg>
        <pc:grpChg chg="del">
          <ac:chgData name="Gaither Stephens" userId="29df725b-6949-4a75-987a-682eaa198516" providerId="ADAL" clId="{D8F7F434-3F81-3646-8C43-25F07A918C25}" dt="2024-04-02T18:26:07.215" v="31597" actId="165"/>
          <ac:grpSpMkLst>
            <pc:docMk/>
            <pc:sldMk cId="2743469261" sldId="366"/>
            <ac:grpSpMk id="7" creationId="{44B6B2F6-BEDA-39F9-2B74-16B077A99E7D}"/>
          </ac:grpSpMkLst>
        </pc:grpChg>
        <pc:picChg chg="mod topLvl">
          <ac:chgData name="Gaither Stephens" userId="29df725b-6949-4a75-987a-682eaa198516" providerId="ADAL" clId="{D8F7F434-3F81-3646-8C43-25F07A918C25}" dt="2024-04-08T18:25:32.359" v="46810" actId="1076"/>
          <ac:picMkLst>
            <pc:docMk/>
            <pc:sldMk cId="2743469261" sldId="366"/>
            <ac:picMk id="5" creationId="{75030A6D-16DB-4B4E-6510-6A740B06461E}"/>
          </ac:picMkLst>
        </pc:picChg>
        <pc:picChg chg="mod topLvl">
          <ac:chgData name="Gaither Stephens" userId="29df725b-6949-4a75-987a-682eaa198516" providerId="ADAL" clId="{D8F7F434-3F81-3646-8C43-25F07A918C25}" dt="2024-04-08T19:06:31.834" v="47131" actId="1037"/>
          <ac:picMkLst>
            <pc:docMk/>
            <pc:sldMk cId="2743469261" sldId="366"/>
            <ac:picMk id="6" creationId="{995EDBDB-27F9-C672-83C2-BDC799D0A0AE}"/>
          </ac:picMkLst>
        </pc:picChg>
      </pc:sldChg>
      <pc:sldChg chg="addSp delSp modSp add mod setBg delAnim modAnim modNotes modNotesTx">
        <pc:chgData name="Gaither Stephens" userId="29df725b-6949-4a75-987a-682eaa198516" providerId="ADAL" clId="{D8F7F434-3F81-3646-8C43-25F07A918C25}" dt="2024-04-08T20:29:15.210" v="50207" actId="20577"/>
        <pc:sldMkLst>
          <pc:docMk/>
          <pc:sldMk cId="3350418654" sldId="367"/>
        </pc:sldMkLst>
        <pc:spChg chg="mod topLvl">
          <ac:chgData name="Gaither Stephens" userId="29df725b-6949-4a75-987a-682eaa198516" providerId="ADAL" clId="{D8F7F434-3F81-3646-8C43-25F07A918C25}" dt="2024-04-08T18:26:45.045" v="46829" actId="1076"/>
          <ac:spMkLst>
            <pc:docMk/>
            <pc:sldMk cId="3350418654" sldId="367"/>
            <ac:spMk id="3" creationId="{263B0355-4251-83EB-B4CC-E06ACEC83788}"/>
          </ac:spMkLst>
        </pc:spChg>
        <pc:spChg chg="mod">
          <ac:chgData name="Gaither Stephens" userId="29df725b-6949-4a75-987a-682eaa198516" providerId="ADAL" clId="{D8F7F434-3F81-3646-8C43-25F07A918C25}" dt="2024-04-08T20:29:11.890" v="50205" actId="20577"/>
          <ac:spMkLst>
            <pc:docMk/>
            <pc:sldMk cId="3350418654" sldId="367"/>
            <ac:spMk id="267" creationId="{00000000-0000-0000-0000-000000000000}"/>
          </ac:spMkLst>
        </pc:spChg>
        <pc:spChg chg="mod">
          <ac:chgData name="Gaither Stephens" userId="29df725b-6949-4a75-987a-682eaa198516" providerId="ADAL" clId="{D8F7F434-3F81-3646-8C43-25F07A918C25}" dt="2024-04-08T18:26:29.795" v="46823" actId="207"/>
          <ac:spMkLst>
            <pc:docMk/>
            <pc:sldMk cId="3350418654" sldId="367"/>
            <ac:spMk id="268" creationId="{00000000-0000-0000-0000-000000000000}"/>
          </ac:spMkLst>
        </pc:spChg>
        <pc:spChg chg="mod">
          <ac:chgData name="Gaither Stephens" userId="29df725b-6949-4a75-987a-682eaa198516" providerId="ADAL" clId="{D8F7F434-3F81-3646-8C43-25F07A918C25}" dt="2024-04-08T18:26:31.833" v="46824" actId="207"/>
          <ac:spMkLst>
            <pc:docMk/>
            <pc:sldMk cId="3350418654" sldId="367"/>
            <ac:spMk id="269" creationId="{00000000-0000-0000-0000-000000000000}"/>
          </ac:spMkLst>
        </pc:spChg>
        <pc:spChg chg="mod">
          <ac:chgData name="Gaither Stephens" userId="29df725b-6949-4a75-987a-682eaa198516" providerId="ADAL" clId="{D8F7F434-3F81-3646-8C43-25F07A918C25}" dt="2024-04-08T20:29:15.210" v="50207" actId="20577"/>
          <ac:spMkLst>
            <pc:docMk/>
            <pc:sldMk cId="3350418654" sldId="367"/>
            <ac:spMk id="270" creationId="{00000000-0000-0000-0000-000000000000}"/>
          </ac:spMkLst>
        </pc:spChg>
        <pc:spChg chg="del">
          <ac:chgData name="Gaither Stephens" userId="29df725b-6949-4a75-987a-682eaa198516" providerId="ADAL" clId="{D8F7F434-3F81-3646-8C43-25F07A918C25}" dt="2024-04-08T19:01:49.973" v="47118" actId="478"/>
          <ac:spMkLst>
            <pc:docMk/>
            <pc:sldMk cId="3350418654" sldId="367"/>
            <ac:spMk id="271" creationId="{00000000-0000-0000-0000-000000000000}"/>
          </ac:spMkLst>
        </pc:spChg>
        <pc:spChg chg="mod">
          <ac:chgData name="Gaither Stephens" userId="29df725b-6949-4a75-987a-682eaa198516" providerId="ADAL" clId="{D8F7F434-3F81-3646-8C43-25F07A918C25}" dt="2024-04-08T18:26:34.687" v="46826" actId="207"/>
          <ac:spMkLst>
            <pc:docMk/>
            <pc:sldMk cId="3350418654" sldId="367"/>
            <ac:spMk id="272" creationId="{00000000-0000-0000-0000-000000000000}"/>
          </ac:spMkLst>
        </pc:spChg>
        <pc:spChg chg="mod">
          <ac:chgData name="Gaither Stephens" userId="29df725b-6949-4a75-987a-682eaa198516" providerId="ADAL" clId="{D8F7F434-3F81-3646-8C43-25F07A918C25}" dt="2024-04-08T18:26:36.533" v="46827" actId="207"/>
          <ac:spMkLst>
            <pc:docMk/>
            <pc:sldMk cId="3350418654" sldId="367"/>
            <ac:spMk id="273" creationId="{00000000-0000-0000-0000-000000000000}"/>
          </ac:spMkLst>
        </pc:spChg>
        <pc:spChg chg="mod">
          <ac:chgData name="Gaither Stephens" userId="29df725b-6949-4a75-987a-682eaa198516" providerId="ADAL" clId="{D8F7F434-3F81-3646-8C43-25F07A918C25}" dt="2024-04-08T18:26:38.829" v="46828" actId="207"/>
          <ac:spMkLst>
            <pc:docMk/>
            <pc:sldMk cId="3350418654" sldId="367"/>
            <ac:spMk id="274" creationId="{00000000-0000-0000-0000-000000000000}"/>
          </ac:spMkLst>
        </pc:spChg>
        <pc:grpChg chg="add mod">
          <ac:chgData name="Gaither Stephens" userId="29df725b-6949-4a75-987a-682eaa198516" providerId="ADAL" clId="{D8F7F434-3F81-3646-8C43-25F07A918C25}" dt="2024-04-08T18:26:25.315" v="46822" actId="1076"/>
          <ac:grpSpMkLst>
            <pc:docMk/>
            <pc:sldMk cId="3350418654" sldId="367"/>
            <ac:grpSpMk id="2" creationId="{19BE6149-EA7E-A232-8195-E116F9B96438}"/>
          </ac:grpSpMkLst>
        </pc:grpChg>
        <pc:grpChg chg="del">
          <ac:chgData name="Gaither Stephens" userId="29df725b-6949-4a75-987a-682eaa198516" providerId="ADAL" clId="{D8F7F434-3F81-3646-8C43-25F07A918C25}" dt="2024-04-02T20:29:34.524" v="37207" actId="165"/>
          <ac:grpSpMkLst>
            <pc:docMk/>
            <pc:sldMk cId="3350418654" sldId="367"/>
            <ac:grpSpMk id="7" creationId="{44B6B2F6-BEDA-39F9-2B74-16B077A99E7D}"/>
          </ac:grpSpMkLst>
        </pc:grpChg>
        <pc:picChg chg="mod topLvl">
          <ac:chgData name="Gaither Stephens" userId="29df725b-6949-4a75-987a-682eaa198516" providerId="ADAL" clId="{D8F7F434-3F81-3646-8C43-25F07A918C25}" dt="2024-04-08T18:26:07.165" v="46818" actId="1076"/>
          <ac:picMkLst>
            <pc:docMk/>
            <pc:sldMk cId="3350418654" sldId="367"/>
            <ac:picMk id="5" creationId="{75030A6D-16DB-4B4E-6510-6A740B06461E}"/>
          </ac:picMkLst>
        </pc:picChg>
        <pc:picChg chg="topLvl">
          <ac:chgData name="Gaither Stephens" userId="29df725b-6949-4a75-987a-682eaa198516" providerId="ADAL" clId="{D8F7F434-3F81-3646-8C43-25F07A918C25}" dt="2024-04-02T20:29:34.524" v="37207" actId="165"/>
          <ac:picMkLst>
            <pc:docMk/>
            <pc:sldMk cId="3350418654" sldId="367"/>
            <ac:picMk id="6" creationId="{995EDBDB-27F9-C672-83C2-BDC799D0A0AE}"/>
          </ac:picMkLst>
        </pc:picChg>
      </pc:sldChg>
      <pc:sldChg chg="addSp delSp modSp add mod delAnim modAnim modNotesTx">
        <pc:chgData name="Gaither Stephens" userId="29df725b-6949-4a75-987a-682eaa198516" providerId="ADAL" clId="{D8F7F434-3F81-3646-8C43-25F07A918C25}" dt="2024-04-08T20:26:53.947" v="50203" actId="12"/>
        <pc:sldMkLst>
          <pc:docMk/>
          <pc:sldMk cId="3020339038" sldId="368"/>
        </pc:sldMkLst>
        <pc:spChg chg="mod">
          <ac:chgData name="Gaither Stephens" userId="29df725b-6949-4a75-987a-682eaa198516" providerId="ADAL" clId="{D8F7F434-3F81-3646-8C43-25F07A918C25}" dt="2024-04-08T20:26:45.745" v="50202" actId="12"/>
          <ac:spMkLst>
            <pc:docMk/>
            <pc:sldMk cId="3020339038" sldId="368"/>
            <ac:spMk id="12" creationId="{2B1D537A-C195-6246-72E3-51E5650D6265}"/>
          </ac:spMkLst>
        </pc:spChg>
        <pc:spChg chg="mod">
          <ac:chgData name="Gaither Stephens" userId="29df725b-6949-4a75-987a-682eaa198516" providerId="ADAL" clId="{D8F7F434-3F81-3646-8C43-25F07A918C25}" dt="2024-04-08T20:26:53.947" v="50203" actId="12"/>
          <ac:spMkLst>
            <pc:docMk/>
            <pc:sldMk cId="3020339038" sldId="368"/>
            <ac:spMk id="13" creationId="{CDE9A169-84EE-991E-4217-F06261CCE34D}"/>
          </ac:spMkLst>
        </pc:spChg>
        <pc:spChg chg="mod">
          <ac:chgData name="Gaither Stephens" userId="29df725b-6949-4a75-987a-682eaa198516" providerId="ADAL" clId="{D8F7F434-3F81-3646-8C43-25F07A918C25}" dt="2024-04-08T15:57:10.239" v="45316" actId="1076"/>
          <ac:spMkLst>
            <pc:docMk/>
            <pc:sldMk cId="3020339038" sldId="368"/>
            <ac:spMk id="267" creationId="{00000000-0000-0000-0000-000000000000}"/>
          </ac:spMkLst>
        </pc:spChg>
        <pc:spChg chg="mod">
          <ac:chgData name="Gaither Stephens" userId="29df725b-6949-4a75-987a-682eaa198516" providerId="ADAL" clId="{D8F7F434-3F81-3646-8C43-25F07A918C25}" dt="2024-04-08T20:26:34.725" v="50201" actId="12"/>
          <ac:spMkLst>
            <pc:docMk/>
            <pc:sldMk cId="3020339038" sldId="368"/>
            <ac:spMk id="268" creationId="{00000000-0000-0000-0000-000000000000}"/>
          </ac:spMkLst>
        </pc:spChg>
        <pc:spChg chg="del">
          <ac:chgData name="Gaither Stephens" userId="29df725b-6949-4a75-987a-682eaa198516" providerId="ADAL" clId="{D8F7F434-3F81-3646-8C43-25F07A918C25}" dt="2024-04-08T18:55:58.198" v="47062" actId="478"/>
          <ac:spMkLst>
            <pc:docMk/>
            <pc:sldMk cId="3020339038" sldId="368"/>
            <ac:spMk id="271" creationId="{00000000-0000-0000-0000-000000000000}"/>
          </ac:spMkLst>
        </pc:spChg>
        <pc:grpChg chg="del">
          <ac:chgData name="Gaither Stephens" userId="29df725b-6949-4a75-987a-682eaa198516" providerId="ADAL" clId="{D8F7F434-3F81-3646-8C43-25F07A918C25}" dt="2024-04-03T15:36:37.660" v="39755" actId="478"/>
          <ac:grpSpMkLst>
            <pc:docMk/>
            <pc:sldMk cId="3020339038" sldId="368"/>
            <ac:grpSpMk id="275" creationId="{00000000-0000-0000-0000-000000000000}"/>
          </ac:grpSpMkLst>
        </pc:grpChg>
        <pc:picChg chg="add mod">
          <ac:chgData name="Gaither Stephens" userId="29df725b-6949-4a75-987a-682eaa198516" providerId="ADAL" clId="{D8F7F434-3F81-3646-8C43-25F07A918C25}" dt="2024-04-08T15:57:05.266" v="45315" actId="1076"/>
          <ac:picMkLst>
            <pc:docMk/>
            <pc:sldMk cId="3020339038" sldId="368"/>
            <ac:picMk id="2" creationId="{1EFD512E-6107-712F-C2D9-9B950C8BAF0B}"/>
          </ac:picMkLst>
        </pc:picChg>
        <pc:picChg chg="add mod">
          <ac:chgData name="Gaither Stephens" userId="29df725b-6949-4a75-987a-682eaa198516" providerId="ADAL" clId="{D8F7F434-3F81-3646-8C43-25F07A918C25}" dt="2024-04-08T15:56:56.586" v="45313" actId="1035"/>
          <ac:picMkLst>
            <pc:docMk/>
            <pc:sldMk cId="3020339038" sldId="368"/>
            <ac:picMk id="3" creationId="{3C9D5AD8-85E2-AEBB-48D3-1BDD29F7DD18}"/>
          </ac:picMkLst>
        </pc:picChg>
        <pc:picChg chg="add mod modCrop">
          <ac:chgData name="Gaither Stephens" userId="29df725b-6949-4a75-987a-682eaa198516" providerId="ADAL" clId="{D8F7F434-3F81-3646-8C43-25F07A918C25}" dt="2024-04-08T15:57:02.331" v="45314" actId="732"/>
          <ac:picMkLst>
            <pc:docMk/>
            <pc:sldMk cId="3020339038" sldId="368"/>
            <ac:picMk id="4" creationId="{7C229646-4BFE-6CAD-0890-CBD2877218F9}"/>
          </ac:picMkLst>
        </pc:picChg>
        <pc:picChg chg="del mod topLvl">
          <ac:chgData name="Gaither Stephens" userId="29df725b-6949-4a75-987a-682eaa198516" providerId="ADAL" clId="{D8F7F434-3F81-3646-8C43-25F07A918C25}" dt="2024-04-08T15:53:32.283" v="45260" actId="478"/>
          <ac:picMkLst>
            <pc:docMk/>
            <pc:sldMk cId="3020339038" sldId="368"/>
            <ac:picMk id="276" creationId="{00000000-0000-0000-0000-000000000000}"/>
          </ac:picMkLst>
        </pc:picChg>
        <pc:picChg chg="del topLvl">
          <ac:chgData name="Gaither Stephens" userId="29df725b-6949-4a75-987a-682eaa198516" providerId="ADAL" clId="{D8F7F434-3F81-3646-8C43-25F07A918C25}" dt="2024-04-03T15:36:37.660" v="39755" actId="478"/>
          <ac:picMkLst>
            <pc:docMk/>
            <pc:sldMk cId="3020339038" sldId="368"/>
            <ac:picMk id="277" creationId="{00000000-0000-0000-0000-000000000000}"/>
          </ac:picMkLst>
        </pc:picChg>
        <pc:picChg chg="del">
          <ac:chgData name="Gaither Stephens" userId="29df725b-6949-4a75-987a-682eaa198516" providerId="ADAL" clId="{D8F7F434-3F81-3646-8C43-25F07A918C25}" dt="2024-04-03T15:35:05.895" v="39723" actId="478"/>
          <ac:picMkLst>
            <pc:docMk/>
            <pc:sldMk cId="3020339038" sldId="368"/>
            <ac:picMk id="278" creationId="{00000000-0000-0000-0000-000000000000}"/>
          </ac:picMkLst>
        </pc:picChg>
      </pc:sldChg>
      <pc:sldChg chg="addSp delSp modSp add mod setBg delAnim modAnim modNotesTx">
        <pc:chgData name="Gaither Stephens" userId="29df725b-6949-4a75-987a-682eaa198516" providerId="ADAL" clId="{D8F7F434-3F81-3646-8C43-25F07A918C25}" dt="2024-04-08T19:53:15.409" v="48868"/>
        <pc:sldMkLst>
          <pc:docMk/>
          <pc:sldMk cId="1745324225" sldId="369"/>
        </pc:sldMkLst>
        <pc:spChg chg="del">
          <ac:chgData name="Gaither Stephens" userId="29df725b-6949-4a75-987a-682eaa198516" providerId="ADAL" clId="{D8F7F434-3F81-3646-8C43-25F07A918C25}" dt="2024-04-08T19:52:50.411" v="48865" actId="478"/>
          <ac:spMkLst>
            <pc:docMk/>
            <pc:sldMk cId="1745324225" sldId="369"/>
            <ac:spMk id="3" creationId="{263B0355-4251-83EB-B4CC-E06ACEC83788}"/>
          </ac:spMkLst>
        </pc:spChg>
        <pc:spChg chg="add del">
          <ac:chgData name="Gaither Stephens" userId="29df725b-6949-4a75-987a-682eaa198516" providerId="ADAL" clId="{D8F7F434-3F81-3646-8C43-25F07A918C25}" dt="2024-04-08T19:52:05.295" v="48856" actId="22"/>
          <ac:spMkLst>
            <pc:docMk/>
            <pc:sldMk cId="1745324225" sldId="369"/>
            <ac:spMk id="7" creationId="{834BE0A4-140F-03AA-E654-DC684A2D24D2}"/>
          </ac:spMkLst>
        </pc:spChg>
        <pc:spChg chg="mod">
          <ac:chgData name="Gaither Stephens" userId="29df725b-6949-4a75-987a-682eaa198516" providerId="ADAL" clId="{D8F7F434-3F81-3646-8C43-25F07A918C25}" dt="2024-04-08T19:48:45.187" v="48762" actId="20577"/>
          <ac:spMkLst>
            <pc:docMk/>
            <pc:sldMk cId="1745324225" sldId="369"/>
            <ac:spMk id="267" creationId="{00000000-0000-0000-0000-000000000000}"/>
          </ac:spMkLst>
        </pc:spChg>
        <pc:spChg chg="mod">
          <ac:chgData name="Gaither Stephens" userId="29df725b-6949-4a75-987a-682eaa198516" providerId="ADAL" clId="{D8F7F434-3F81-3646-8C43-25F07A918C25}" dt="2024-04-08T19:50:30.076" v="48844"/>
          <ac:spMkLst>
            <pc:docMk/>
            <pc:sldMk cId="1745324225" sldId="369"/>
            <ac:spMk id="268" creationId="{00000000-0000-0000-0000-000000000000}"/>
          </ac:spMkLst>
        </pc:spChg>
        <pc:spChg chg="mod">
          <ac:chgData name="Gaither Stephens" userId="29df725b-6949-4a75-987a-682eaa198516" providerId="ADAL" clId="{D8F7F434-3F81-3646-8C43-25F07A918C25}" dt="2024-04-08T19:50:51.869" v="48849"/>
          <ac:spMkLst>
            <pc:docMk/>
            <pc:sldMk cId="1745324225" sldId="369"/>
            <ac:spMk id="269" creationId="{00000000-0000-0000-0000-000000000000}"/>
          </ac:spMkLst>
        </pc:spChg>
        <pc:spChg chg="mod">
          <ac:chgData name="Gaither Stephens" userId="29df725b-6949-4a75-987a-682eaa198516" providerId="ADAL" clId="{D8F7F434-3F81-3646-8C43-25F07A918C25}" dt="2024-04-08T19:51:06.050" v="48850"/>
          <ac:spMkLst>
            <pc:docMk/>
            <pc:sldMk cId="1745324225" sldId="369"/>
            <ac:spMk id="270" creationId="{00000000-0000-0000-0000-000000000000}"/>
          </ac:spMkLst>
        </pc:spChg>
        <pc:spChg chg="mod">
          <ac:chgData name="Gaither Stephens" userId="29df725b-6949-4a75-987a-682eaa198516" providerId="ADAL" clId="{D8F7F434-3F81-3646-8C43-25F07A918C25}" dt="2024-04-08T19:51:16.915" v="48851"/>
          <ac:spMkLst>
            <pc:docMk/>
            <pc:sldMk cId="1745324225" sldId="369"/>
            <ac:spMk id="272" creationId="{00000000-0000-0000-0000-000000000000}"/>
          </ac:spMkLst>
        </pc:spChg>
        <pc:spChg chg="mod">
          <ac:chgData name="Gaither Stephens" userId="29df725b-6949-4a75-987a-682eaa198516" providerId="ADAL" clId="{D8F7F434-3F81-3646-8C43-25F07A918C25}" dt="2024-04-08T19:51:26.110" v="48852"/>
          <ac:spMkLst>
            <pc:docMk/>
            <pc:sldMk cId="1745324225" sldId="369"/>
            <ac:spMk id="273" creationId="{00000000-0000-0000-0000-000000000000}"/>
          </ac:spMkLst>
        </pc:spChg>
        <pc:spChg chg="mod">
          <ac:chgData name="Gaither Stephens" userId="29df725b-6949-4a75-987a-682eaa198516" providerId="ADAL" clId="{D8F7F434-3F81-3646-8C43-25F07A918C25}" dt="2024-04-08T19:51:43.084" v="48854"/>
          <ac:spMkLst>
            <pc:docMk/>
            <pc:sldMk cId="1745324225" sldId="369"/>
            <ac:spMk id="274" creationId="{00000000-0000-0000-0000-000000000000}"/>
          </ac:spMkLst>
        </pc:spChg>
        <pc:picChg chg="add mod">
          <ac:chgData name="Gaither Stephens" userId="29df725b-6949-4a75-987a-682eaa198516" providerId="ADAL" clId="{D8F7F434-3F81-3646-8C43-25F07A918C25}" dt="2024-04-08T19:52:45.248" v="48864" actId="1076"/>
          <ac:picMkLst>
            <pc:docMk/>
            <pc:sldMk cId="1745324225" sldId="369"/>
            <ac:picMk id="8" creationId="{4E29627C-0868-2772-830F-A98C2F1D3004}"/>
          </ac:picMkLst>
        </pc:picChg>
      </pc:sldChg>
      <pc:sldChg chg="modSp add mod modAnim modNotesTx">
        <pc:chgData name="Gaither Stephens" userId="29df725b-6949-4a75-987a-682eaa198516" providerId="ADAL" clId="{D8F7F434-3F81-3646-8C43-25F07A918C25}" dt="2024-04-08T20:05:40.787" v="49348"/>
        <pc:sldMkLst>
          <pc:docMk/>
          <pc:sldMk cId="214599684" sldId="370"/>
        </pc:sldMkLst>
        <pc:spChg chg="mod">
          <ac:chgData name="Gaither Stephens" userId="29df725b-6949-4a75-987a-682eaa198516" providerId="ADAL" clId="{D8F7F434-3F81-3646-8C43-25F07A918C25}" dt="2024-04-08T20:00:10.402" v="48965" actId="20577"/>
          <ac:spMkLst>
            <pc:docMk/>
            <pc:sldMk cId="214599684" sldId="370"/>
            <ac:spMk id="122" creationId="{00000000-0000-0000-0000-000000000000}"/>
          </ac:spMkLst>
        </pc:spChg>
        <pc:spChg chg="mod">
          <ac:chgData name="Gaither Stephens" userId="29df725b-6949-4a75-987a-682eaa198516" providerId="ADAL" clId="{D8F7F434-3F81-3646-8C43-25F07A918C25}" dt="2024-04-08T20:03:47.372" v="49061" actId="113"/>
          <ac:spMkLst>
            <pc:docMk/>
            <pc:sldMk cId="214599684" sldId="370"/>
            <ac:spMk id="123" creationId="{00000000-0000-0000-0000-000000000000}"/>
          </ac:spMkLst>
        </pc:spChg>
      </pc:sldChg>
      <pc:sldMasterChg chg="addSp delSp modSp mod delSldLayout modSldLayout">
        <pc:chgData name="Gaither Stephens" userId="29df725b-6949-4a75-987a-682eaa198516" providerId="ADAL" clId="{D8F7F434-3F81-3646-8C43-25F07A918C25}" dt="2024-04-08T15:19:59.485" v="44817" actId="2696"/>
        <pc:sldMasterMkLst>
          <pc:docMk/>
          <pc:sldMasterMk cId="0" sldId="2147483657"/>
        </pc:sldMasterMkLst>
        <pc:spChg chg="add del mod">
          <ac:chgData name="Gaither Stephens" userId="29df725b-6949-4a75-987a-682eaa198516" providerId="ADAL" clId="{D8F7F434-3F81-3646-8C43-25F07A918C25}" dt="2024-04-08T15:09:15.791" v="44740" actId="478"/>
          <ac:spMkLst>
            <pc:docMk/>
            <pc:sldMasterMk cId="0" sldId="2147483657"/>
            <ac:spMk id="6" creationId="{00000000-0000-0000-0000-000000000000}"/>
          </ac:spMkLst>
        </pc:spChg>
        <pc:spChg chg="add del">
          <ac:chgData name="Gaither Stephens" userId="29df725b-6949-4a75-987a-682eaa198516" providerId="ADAL" clId="{D8F7F434-3F81-3646-8C43-25F07A918C25}" dt="2024-04-08T15:09:15.791" v="44740" actId="478"/>
          <ac:spMkLst>
            <pc:docMk/>
            <pc:sldMasterMk cId="0" sldId="2147483657"/>
            <ac:spMk id="7" creationId="{00000000-0000-0000-0000-000000000000}"/>
          </ac:spMkLst>
        </pc:spChg>
        <pc:spChg chg="add del">
          <ac:chgData name="Gaither Stephens" userId="29df725b-6949-4a75-987a-682eaa198516" providerId="ADAL" clId="{D8F7F434-3F81-3646-8C43-25F07A918C25}" dt="2024-04-08T15:09:15.791" v="44740" actId="478"/>
          <ac:spMkLst>
            <pc:docMk/>
            <pc:sldMasterMk cId="0" sldId="2147483657"/>
            <ac:spMk id="8" creationId="{00000000-0000-0000-0000-000000000000}"/>
          </ac:spMkLst>
        </pc:spChg>
        <pc:picChg chg="add mod">
          <ac:chgData name="Gaither Stephens" userId="29df725b-6949-4a75-987a-682eaa198516" providerId="ADAL" clId="{D8F7F434-3F81-3646-8C43-25F07A918C25}" dt="2024-04-08T15:09:10.359" v="44739"/>
          <ac:picMkLst>
            <pc:docMk/>
            <pc:sldMasterMk cId="0" sldId="2147483657"/>
            <ac:picMk id="2" creationId="{0D0BB17A-070A-B975-4F19-3331FBC986C1}"/>
          </ac:picMkLst>
        </pc:picChg>
        <pc:picChg chg="add mod">
          <ac:chgData name="Gaither Stephens" userId="29df725b-6949-4a75-987a-682eaa198516" providerId="ADAL" clId="{D8F7F434-3F81-3646-8C43-25F07A918C25}" dt="2024-04-08T15:09:20.143" v="44742"/>
          <ac:picMkLst>
            <pc:docMk/>
            <pc:sldMasterMk cId="0" sldId="2147483657"/>
            <ac:picMk id="3" creationId="{F21D4E94-8814-28E8-918B-AEEADE1E1EBB}"/>
          </ac:picMkLst>
        </pc:picChg>
        <pc:picChg chg="add mod">
          <ac:chgData name="Gaither Stephens" userId="29df725b-6949-4a75-987a-682eaa198516" providerId="ADAL" clId="{D8F7F434-3F81-3646-8C43-25F07A918C25}" dt="2024-04-08T15:10:30.262" v="44749"/>
          <ac:picMkLst>
            <pc:docMk/>
            <pc:sldMasterMk cId="0" sldId="2147483657"/>
            <ac:picMk id="4" creationId="{FC5C2414-FF36-A2A4-2D41-E15DA834D806}"/>
          </ac:picMkLst>
        </pc:picChg>
        <pc:sldLayoutChg chg="del">
          <pc:chgData name="Gaither Stephens" userId="29df725b-6949-4a75-987a-682eaa198516" providerId="ADAL" clId="{D8F7F434-3F81-3646-8C43-25F07A918C25}" dt="2024-04-08T14:51:21.301" v="44619" actId="2696"/>
          <pc:sldLayoutMkLst>
            <pc:docMk/>
            <pc:sldMasterMk cId="0" sldId="2147483657"/>
            <pc:sldLayoutMk cId="0" sldId="2147483648"/>
          </pc:sldLayoutMkLst>
        </pc:sldLayoutChg>
        <pc:sldLayoutChg chg="addSp delSp modSp mod setBg">
          <pc:chgData name="Gaither Stephens" userId="29df725b-6949-4a75-987a-682eaa198516" providerId="ADAL" clId="{D8F7F434-3F81-3646-8C43-25F07A918C25}" dt="2024-04-08T15:09:38.630" v="44748"/>
          <pc:sldLayoutMkLst>
            <pc:docMk/>
            <pc:sldMasterMk cId="0" sldId="2147483657"/>
            <pc:sldLayoutMk cId="0" sldId="2147483649"/>
          </pc:sldLayoutMkLst>
          <pc:spChg chg="add del mod">
            <ac:chgData name="Gaither Stephens" userId="29df725b-6949-4a75-987a-682eaa198516" providerId="ADAL" clId="{D8F7F434-3F81-3646-8C43-25F07A918C25}" dt="2024-04-08T15:09:32.180" v="44744"/>
            <ac:spMkLst>
              <pc:docMk/>
              <pc:sldMasterMk cId="0" sldId="2147483657"/>
              <pc:sldLayoutMk cId="0" sldId="2147483649"/>
              <ac:spMk id="12" creationId="{00000000-0000-0000-0000-000000000000}"/>
            </ac:spMkLst>
          </pc:spChg>
          <pc:spChg chg="add del">
            <ac:chgData name="Gaither Stephens" userId="29df725b-6949-4a75-987a-682eaa198516" providerId="ADAL" clId="{D8F7F434-3F81-3646-8C43-25F07A918C25}" dt="2024-04-08T15:09:17.541" v="44741" actId="478"/>
            <ac:spMkLst>
              <pc:docMk/>
              <pc:sldMasterMk cId="0" sldId="2147483657"/>
              <pc:sldLayoutMk cId="0" sldId="2147483649"/>
              <ac:spMk id="13" creationId="{00000000-0000-0000-0000-000000000000}"/>
            </ac:spMkLst>
          </pc:spChg>
          <pc:picChg chg="add mod">
            <ac:chgData name="Gaither Stephens" userId="29df725b-6949-4a75-987a-682eaa198516" providerId="ADAL" clId="{D8F7F434-3F81-3646-8C43-25F07A918C25}" dt="2024-04-08T15:08:54.493" v="44737"/>
            <ac:picMkLst>
              <pc:docMk/>
              <pc:sldMasterMk cId="0" sldId="2147483657"/>
              <pc:sldLayoutMk cId="0" sldId="2147483649"/>
              <ac:picMk id="2" creationId="{7A24B32C-5C10-C377-A483-0CC4BBA138A8}"/>
            </ac:picMkLst>
          </pc:picChg>
        </pc:sldLayoutChg>
        <pc:sldLayoutChg chg="del">
          <pc:chgData name="Gaither Stephens" userId="29df725b-6949-4a75-987a-682eaa198516" providerId="ADAL" clId="{D8F7F434-3F81-3646-8C43-25F07A918C25}" dt="2024-04-02T18:33:12.229" v="31916" actId="2696"/>
          <pc:sldLayoutMkLst>
            <pc:docMk/>
            <pc:sldMasterMk cId="0" sldId="2147483657"/>
            <pc:sldLayoutMk cId="0" sldId="2147483655"/>
          </pc:sldLayoutMkLst>
        </pc:sldLayoutChg>
        <pc:sldLayoutChg chg="del">
          <pc:chgData name="Gaither Stephens" userId="29df725b-6949-4a75-987a-682eaa198516" providerId="ADAL" clId="{D8F7F434-3F81-3646-8C43-25F07A918C25}" dt="2024-04-08T15:19:59.485" v="44817" actId="2696"/>
          <pc:sldLayoutMkLst>
            <pc:docMk/>
            <pc:sldMasterMk cId="0" sldId="2147483657"/>
            <pc:sldLayoutMk cId="184948972" sldId="2147483659"/>
          </pc:sldLayoutMkLst>
        </pc:sldLayoutChg>
      </pc:sldMasterChg>
    </pc:docChg>
  </pc:docChgLst>
  <pc:docChgLst>
    <pc:chgData name="Gaither Stephens" userId="29df725b-6949-4a75-987a-682eaa198516" providerId="ADAL" clId="{D0B755EC-BA5D-E040-B72D-51D81AA7E8AE}"/>
    <pc:docChg chg="modSld">
      <pc:chgData name="Gaither Stephens" userId="29df725b-6949-4a75-987a-682eaa198516" providerId="ADAL" clId="{D0B755EC-BA5D-E040-B72D-51D81AA7E8AE}" dt="2024-04-03T18:05:01.274" v="7" actId="20577"/>
      <pc:docMkLst>
        <pc:docMk/>
      </pc:docMkLst>
      <pc:sldChg chg="modNotesTx">
        <pc:chgData name="Gaither Stephens" userId="29df725b-6949-4a75-987a-682eaa198516" providerId="ADAL" clId="{D0B755EC-BA5D-E040-B72D-51D81AA7E8AE}" dt="2024-04-03T02:25:31.630" v="0" actId="20577"/>
        <pc:sldMkLst>
          <pc:docMk/>
          <pc:sldMk cId="853600137" sldId="343"/>
        </pc:sldMkLst>
      </pc:sldChg>
      <pc:sldChg chg="modSp">
        <pc:chgData name="Gaither Stephens" userId="29df725b-6949-4a75-987a-682eaa198516" providerId="ADAL" clId="{D0B755EC-BA5D-E040-B72D-51D81AA7E8AE}" dt="2024-04-03T18:05:01.274" v="7" actId="20577"/>
        <pc:sldMkLst>
          <pc:docMk/>
          <pc:sldMk cId="3350418654" sldId="367"/>
        </pc:sldMkLst>
        <pc:spChg chg="mod">
          <ac:chgData name="Gaither Stephens" userId="29df725b-6949-4a75-987a-682eaa198516" providerId="ADAL" clId="{D0B755EC-BA5D-E040-B72D-51D81AA7E8AE}" dt="2024-04-03T18:05:01.274" v="7" actId="20577"/>
          <ac:spMkLst>
            <pc:docMk/>
            <pc:sldMk cId="3350418654" sldId="367"/>
            <ac:spMk id="267" creationId="{00000000-0000-0000-0000-000000000000}"/>
          </ac:spMkLst>
        </pc:spChg>
      </pc:sldChg>
    </pc:docChg>
  </pc:docChgLst>
  <pc:docChgLst>
    <pc:chgData name="Gaither Stephens" userId="29df725b-6949-4a75-987a-682eaa198516" providerId="ADAL" clId="{6240F281-87CB-9D4A-B649-F951068C5ABB}"/>
    <pc:docChg chg="modSld">
      <pc:chgData name="Gaither Stephens" userId="29df725b-6949-4a75-987a-682eaa198516" providerId="ADAL" clId="{6240F281-87CB-9D4A-B649-F951068C5ABB}" dt="2024-04-09T21:50:40.366" v="7" actId="20577"/>
      <pc:docMkLst>
        <pc:docMk/>
      </pc:docMkLst>
      <pc:sldChg chg="modNotesTx">
        <pc:chgData name="Gaither Stephens" userId="29df725b-6949-4a75-987a-682eaa198516" providerId="ADAL" clId="{6240F281-87CB-9D4A-B649-F951068C5ABB}" dt="2024-04-09T21:47:48.294" v="6" actId="20577"/>
        <pc:sldMkLst>
          <pc:docMk/>
          <pc:sldMk cId="2715923402" sldId="308"/>
        </pc:sldMkLst>
      </pc:sldChg>
      <pc:sldChg chg="modNotesTx">
        <pc:chgData name="Gaither Stephens" userId="29df725b-6949-4a75-987a-682eaa198516" providerId="ADAL" clId="{6240F281-87CB-9D4A-B649-F951068C5ABB}" dt="2024-04-09T21:50:40.366" v="7" actId="20577"/>
        <pc:sldMkLst>
          <pc:docMk/>
          <pc:sldMk cId="1117658158" sldId="3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Set up camera, get water, use the restroom. Start music for audience.</a:t>
            </a:r>
          </a:p>
          <a:p>
            <a:pPr marL="139700" indent="0">
              <a:buNone/>
            </a:pPr>
            <a:endParaRPr lang="en-US" dirty="0"/>
          </a:p>
          <a:p>
            <a:pPr marL="139700" indent="0">
              <a:buNone/>
            </a:pPr>
            <a:r>
              <a:rPr lang="en-US" dirty="0"/>
              <a:t>***END OF NOTE***</a:t>
            </a:r>
          </a:p>
        </p:txBody>
      </p:sp>
    </p:spTree>
    <p:extLst>
      <p:ext uri="{BB962C8B-B14F-4D97-AF65-F5344CB8AC3E}">
        <p14:creationId xmlns:p14="http://schemas.microsoft.com/office/powerpoint/2010/main" val="2496653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2016 I was hired as a data analyst for the Charlotte County Homeless Coalition, and I had no idea what I was getting myself into! On a side note, only one person in this picture still works for the organization due to high turnover.</a:t>
            </a:r>
            <a:endParaRPr dirty="0"/>
          </a:p>
        </p:txBody>
      </p:sp>
    </p:spTree>
    <p:extLst>
      <p:ext uri="{BB962C8B-B14F-4D97-AF65-F5344CB8AC3E}">
        <p14:creationId xmlns:p14="http://schemas.microsoft.com/office/powerpoint/2010/main" val="3187262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this section of my talk, I'm going to give you a quick overview of the challenges we've faced in social services due to a lack of resources and efficiency: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Multiple Hats: In my role, I had to wear many hats—from CTO to Marketing Director, IT to Training and Support, and even lead various committee meetings.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Outdated System: We grappled with an obsolete Exchange 2007 server that limited email access and was perpetually full.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Security Issues: A critical vulnerability we faced was that every system user, including volunteers, had the highest level of security access.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Incorrect Setup: Our projects lacked a clear hierarchy, akin to a forest of individual trees with no discernible order.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Data Quality: The integrity of our data was compromised, plagued by inaccuracies and missing information, rendering reports unreliable.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Lost Funding: A substantial challenge was the loss of $200,000 in HUD funding due to a missed deadline by a previous analyst.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Each of these points highlights the critical need for better resource management and efficiency in social services.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328159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ECECEC"/>
                </a:solidFill>
                <a:effectLst/>
                <a:highlight>
                  <a:srgbClr val="212121"/>
                </a:highlight>
                <a:latin typeface="Söhne"/>
              </a:rPr>
              <a:t>As we turn our attention to this slide, it's crucial to acknowledge the ongoing challenge of homelessness. Despite the efforts of roughly 350 organizations across the nation, the reality is that as of 2020, the federal funds available were simply not enough to support over 580,000 Americans in need of housing. This underscores a persistent gap between our aspirations and the resources allocated and it’s only getting worse.</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762462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Back in 2012, Mark Johnston, then with HUD, gave a quick guess at the number to end homelessness and he came up with $20 billion. It’s widely accepted that this number is very much on the low side.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2023 congress put aside $3.633 billion towards homelessness.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Even with a conservative estimate, we are easily seeing over a $16 billion deficit each year in spending. How could we ever make up this deficit? Do we even have this kind of money as a country? Let’s find out!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www.verifythis.com</a:t>
            </a:r>
            <a:r>
              <a:rPr lang="en-US" dirty="0"/>
              <a:t>/article/news/verify/social-justice/20-billion-not-enough-eradicate-homelessness/536-87f9cba3-5654-4f5b-845c-2f57716c8850</a:t>
            </a:r>
          </a:p>
          <a:p>
            <a:pPr marL="0" lvl="0" indent="0" algn="l" rtl="0">
              <a:spcBef>
                <a:spcPts val="0"/>
              </a:spcBef>
              <a:spcAft>
                <a:spcPts val="0"/>
              </a:spcAft>
              <a:buNone/>
            </a:pPr>
            <a:r>
              <a:rPr lang="en-US" dirty="0"/>
              <a:t>https://</a:t>
            </a:r>
            <a:r>
              <a:rPr lang="en-US" dirty="0" err="1"/>
              <a:t>endhomelessness.org</a:t>
            </a:r>
            <a:r>
              <a:rPr lang="en-US" dirty="0"/>
              <a:t>/blog/the-presidents-budget-and-homelessness-impacts-for-the-coming-year/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1372188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 the governmental front, there is a military budget of $773 billion, which encompasses spending on projects such as the F-35 program, notoriously costing $1.5 trillion. Redirecting funds from this budget may be feasible, albeit potentially controversial. Are there alternative sources of funding that could be tapped into?</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4137203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considering the financial commitment to addressing homelessness in the United States, it's illuminating to compare the expenditure in this area to the revenues from industries that are largely discretionary. The threshold for this comparison is set at $4 billion, which is notably surpassed by each of the following industries: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Video Games: The industry’s revenue is 15 times greater than the $4 billion threshold. </a:t>
            </a:r>
          </a:p>
          <a:p>
            <a:pPr marL="0" lvl="0" indent="0" algn="l" rtl="0">
              <a:spcBef>
                <a:spcPts val="0"/>
              </a:spcBef>
              <a:spcAft>
                <a:spcPts val="0"/>
              </a:spcAft>
              <a:buNone/>
            </a:pPr>
            <a:r>
              <a:rPr lang="en-US" dirty="0"/>
              <a:t>Streaming Services (Music &amp; Video): Their revenue is 8 times the benchmark. </a:t>
            </a:r>
          </a:p>
          <a:p>
            <a:pPr marL="0" lvl="0" indent="0" algn="l" rtl="0">
              <a:spcBef>
                <a:spcPts val="0"/>
              </a:spcBef>
              <a:spcAft>
                <a:spcPts val="0"/>
              </a:spcAft>
              <a:buNone/>
            </a:pPr>
            <a:r>
              <a:rPr lang="en-US" dirty="0"/>
              <a:t>Cosmetics: This market's valuation is over 12 times the baseline amount. </a:t>
            </a:r>
          </a:p>
          <a:p>
            <a:pPr marL="0" lvl="0" indent="0" algn="l" rtl="0">
              <a:spcBef>
                <a:spcPts val="0"/>
              </a:spcBef>
              <a:spcAft>
                <a:spcPts val="0"/>
              </a:spcAft>
              <a:buNone/>
            </a:pPr>
            <a:r>
              <a:rPr lang="en-US" dirty="0"/>
              <a:t>Fashion Retail: Fast fashion alone generates 9 times the threshold. </a:t>
            </a:r>
          </a:p>
          <a:p>
            <a:pPr marL="0" lvl="0" indent="0" algn="l" rtl="0">
              <a:spcBef>
                <a:spcPts val="0"/>
              </a:spcBef>
              <a:spcAft>
                <a:spcPts val="0"/>
              </a:spcAft>
              <a:buNone/>
            </a:pPr>
            <a:r>
              <a:rPr lang="en-US" dirty="0"/>
              <a:t>Confectionery (Candy &amp; Chocolate): Expenditures are 9 times more than the baseline.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Continuing this trend, even further down the list: </a:t>
            </a:r>
          </a:p>
          <a:p>
            <a:pPr marL="0" lvl="0" indent="0" algn="l" rtl="0">
              <a:spcBef>
                <a:spcPts val="0"/>
              </a:spcBef>
              <a:spcAft>
                <a:spcPts val="0"/>
              </a:spcAft>
              <a:buNone/>
            </a:pPr>
            <a:r>
              <a:rPr lang="en-US" dirty="0"/>
              <a:t>Alcoholic Beverages: The revenue is a staggering 63 times greater than the threshold. </a:t>
            </a:r>
          </a:p>
          <a:p>
            <a:pPr marL="0" lvl="0" indent="0" algn="l" rtl="0">
              <a:spcBef>
                <a:spcPts val="0"/>
              </a:spcBef>
              <a:spcAft>
                <a:spcPts val="0"/>
              </a:spcAft>
              <a:buNone/>
            </a:pPr>
            <a:r>
              <a:rPr lang="en-US" dirty="0"/>
              <a:t>Coffee Shops: Over 11 times the baseline spending on homelessness. </a:t>
            </a:r>
          </a:p>
          <a:p>
            <a:pPr marL="0" lvl="0" indent="0" algn="l" rtl="0">
              <a:spcBef>
                <a:spcPts val="0"/>
              </a:spcBef>
              <a:spcAft>
                <a:spcPts val="0"/>
              </a:spcAft>
              <a:buNone/>
            </a:pPr>
            <a:r>
              <a:rPr lang="en-US" dirty="0"/>
              <a:t>Pet Products and Services: More than 25 times the threshold. </a:t>
            </a:r>
          </a:p>
          <a:p>
            <a:pPr marL="0" lvl="0" indent="0" algn="l" rtl="0">
              <a:spcBef>
                <a:spcPts val="0"/>
              </a:spcBef>
              <a:spcAft>
                <a:spcPts val="0"/>
              </a:spcAft>
              <a:buNone/>
            </a:pPr>
            <a:r>
              <a:rPr lang="en-US" dirty="0"/>
              <a:t>Luxury Goods: Exceed the benchmark by more than 21 times.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These comparisons strikingly highlight that the allocation of funds is a matter of priority. The revenue from just one of these industries could significantly transform the landscape of resources dedicated to homelessness in the U.S. It’s clear that as a society, the resources exist—the challenge lies in choosing to redirect even a fraction of these funds to address critical social issues.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4201233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our efforts to allocate funds across various sectors in our nation, we inadvertently impose restrictions on our capacity to assist those in need, which signals a troubling misalignment of our societal priorities. This is precisely where advocacy plays a crucial role in our profession. The current lack of emphasis on homelessness and social services in the United States leads to a series of significant challenges: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Unequal Service Allocation: Limited resources often result in unequal distribution of services, disproportionately impacting the most vulnerable populations.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Compromised Care Quality: When resources are stretched, the quality and effectiveness of social services can diminish.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Flawed Data: Insufficient funding can lead to inadequate data collection, yielding unreliable insights that could misinform policy decisions.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Staff Burnout: Resource scarcity can lead to burnout among workers, reducing productivity and leading to higher turnover rates.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Operational Waste: Without the right monitoring tools, resource usage can become inefficient, exacerbating the issues of scarcity.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Stifled Strategic Planning: With a focus on immediate concerns due to limited resources, long-term strategic planning and the flexibility of organizations can suffer.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we move forward, it's critical to view these issues not as unmanageable obstacles but as areas where the strategic application of technology and innovation can drive meaningful change.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4027319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addressing the issue of resource scarcity in tackling social problems, we come to understand two fundamental truths: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Firstly, the resources currently at our disposal are inadequate for solving our problem. The key here is maximizing efficiency. It is our responsibility to manage what we have with the utmost care, making sure every asset is utilized to its greatest effect, in service of our goals.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Secondly, while our immediate resources are lacking, there exists a wealth of resources in the wider community that could provide solutions. The challenge, then, is to advocate for access to these additional resources. To support sustainable growth, we must step into the role of advocates, pushing for an increase in resources. Often, this involves strategically using the limited resources we already have to amplify our call for action and to ensure that this call is not just heard but acted upon.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summary, our dual approach combines maximizing efficiency with active advocacy, working simultaneously to enhance our use of what we have and to secure what we still need.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3202705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Time to switch gears and instead of talking about all of the problems we face in social services, I’m going to introduce some possible solutions that will hopefully add new tools to your toolkit.</a:t>
            </a:r>
          </a:p>
        </p:txBody>
      </p:sp>
    </p:spTree>
    <p:extLst>
      <p:ext uri="{BB962C8B-B14F-4D97-AF65-F5344CB8AC3E}">
        <p14:creationId xmlns:p14="http://schemas.microsoft.com/office/powerpoint/2010/main" val="2818079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c2e6846af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c2e6846af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0D0D0D"/>
                </a:solidFill>
                <a:effectLst/>
                <a:highlight>
                  <a:srgbClr val="FFFFFF"/>
                </a:highlight>
                <a:latin typeface="Söhne"/>
              </a:rPr>
              <a:t>Let's embark on a brief journey through AI's history. From the theoretical underpinnings laid by Alan Turing to today's advanced neural networks, we've witnessed an astonishing rate of progress. And now, we stand on the brink of a new era with AI and our interaction with technology. It’s impressive to me how much progress has been made in just the last 10 years alone.</a:t>
            </a:r>
            <a:endParaRPr dirty="0"/>
          </a:p>
        </p:txBody>
      </p:sp>
    </p:spTree>
    <p:extLst>
      <p:ext uri="{BB962C8B-B14F-4D97-AF65-F5344CB8AC3E}">
        <p14:creationId xmlns:p14="http://schemas.microsoft.com/office/powerpoint/2010/main" val="1409975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l">
              <a:buNone/>
            </a:pPr>
            <a:r>
              <a:rPr lang="en-US" b="0" i="0" u="none" strike="noStrike" dirty="0">
                <a:solidFill>
                  <a:srgbClr val="374151"/>
                </a:solidFill>
                <a:effectLst/>
                <a:latin typeface="Söhne"/>
              </a:rPr>
              <a:t>Thank you all for joining me today, and a special thanks to the NHSDC for inviting me back! The NHSDC is a pillar of positive change, and I can honestly say I wouldn’t be where I am without it.</a:t>
            </a:r>
          </a:p>
          <a:p>
            <a:pPr marL="139700" indent="0" algn="l">
              <a:buNone/>
            </a:pPr>
            <a:endParaRPr lang="en-US" b="0" i="0" u="none" strike="noStrike" dirty="0">
              <a:solidFill>
                <a:srgbClr val="374151"/>
              </a:solidFill>
              <a:effectLst/>
              <a:latin typeface="Söhne"/>
            </a:endParaRPr>
          </a:p>
          <a:p>
            <a:pPr marL="139700" indent="0" algn="l">
              <a:buNone/>
            </a:pPr>
            <a:r>
              <a:rPr lang="en-US" b="0" i="0" u="none" strike="noStrike" dirty="0">
                <a:solidFill>
                  <a:srgbClr val="374151"/>
                </a:solidFill>
                <a:effectLst/>
                <a:latin typeface="Söhne"/>
              </a:rPr>
              <a:t>I understand we all have tasks looming in the background, so if you need to attend to other work while you're here, please go right ahead. Time is a valuable resource, and I respect that. Lastly, questions are always welcome, so don't hesitate to chime in at any point during the presentation. Let's make this an interactive and enlightening session for all!</a:t>
            </a:r>
          </a:p>
          <a:p>
            <a:pPr marL="139700" indent="0" algn="l">
              <a:buNone/>
            </a:pPr>
            <a:endParaRPr lang="en-US" b="0" i="0" u="none" strike="noStrike" dirty="0">
              <a:solidFill>
                <a:srgbClr val="374151"/>
              </a:solidFill>
              <a:effectLst/>
              <a:latin typeface="Söhne"/>
            </a:endParaRPr>
          </a:p>
          <a:p>
            <a:pPr marL="139700" indent="0" algn="l">
              <a:buNone/>
            </a:pPr>
            <a:r>
              <a:rPr lang="en-US" b="0" i="0" u="none" strike="noStrike" dirty="0">
                <a:solidFill>
                  <a:srgbClr val="374151"/>
                </a:solidFill>
                <a:effectLst/>
                <a:latin typeface="Söhne"/>
              </a:rPr>
              <a:t>While I have you all here, I’d like to take the time to formally invite you to the CoC Alliance if you’re not already a member. It’s a simple Slack group with over 1300 members that help each other in the areas of CoC work and HMIS. To join the Slack group, simply visit </a:t>
            </a:r>
            <a:r>
              <a:rPr lang="en-US" b="0" i="0" u="none" strike="noStrike" dirty="0" err="1">
                <a:solidFill>
                  <a:srgbClr val="374151"/>
                </a:solidFill>
                <a:effectLst/>
                <a:latin typeface="Söhne"/>
              </a:rPr>
              <a:t>www.CoCAlliance.org</a:t>
            </a:r>
            <a:r>
              <a:rPr lang="en-US" b="0" i="0" u="none" strike="noStrike" dirty="0">
                <a:solidFill>
                  <a:srgbClr val="374151"/>
                </a:solidFill>
                <a:effectLst/>
                <a:latin typeface="Söhne"/>
              </a:rPr>
              <a:t>.</a:t>
            </a:r>
          </a:p>
          <a:p>
            <a:pPr marL="139700" indent="0" algn="l">
              <a:buNone/>
            </a:pPr>
            <a:endParaRPr lang="en-US" b="0" i="0" u="none" strike="noStrike" dirty="0">
              <a:solidFill>
                <a:srgbClr val="374151"/>
              </a:solidFill>
              <a:effectLst/>
              <a:latin typeface="Söhne"/>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u="none" strike="noStrike" dirty="0">
                <a:solidFill>
                  <a:srgbClr val="374151"/>
                </a:solidFill>
                <a:effectLst/>
                <a:latin typeface="Söhne"/>
              </a:rPr>
              <a:t>***END OF NOTE***</a:t>
            </a: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ECECEC"/>
                </a:solidFill>
                <a:effectLst/>
                <a:highlight>
                  <a:srgbClr val="212121"/>
                </a:highlight>
                <a:latin typeface="Söhne"/>
              </a:rPr>
              <a:t>Over the next few slides, we’ll be diving into the current technologies powering the current AI revolution including Transformers, Large Language Models, and Generative Pre-trained Transformers. </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Transformers are a type of AI architecture designed to process sequences of data, like text, by paying attention to the relationships between elements regardless of their distance from each other. This makes them excellent for understanding and generating human language. Large Language Models (LLMs) are built on top of architectures like transformers and are trained on vast amounts of text, enabling them to comprehend and produce language with remarkable nuance. GPTs (Generative Pre-trained Transformers), a subset of LLMs developed by OpenAI, specifically leverage the transformer architecture to generate text that is coherent and contextually relevant, making them incredibly versatile for a wide range of natural language tasks. Together, these technologies represent a significant leap in AI's ability to interact with and process human language.</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***END OF NOTE***</a:t>
            </a:r>
            <a:endParaRPr lang="en-US" dirty="0"/>
          </a:p>
        </p:txBody>
      </p:sp>
    </p:spTree>
    <p:extLst>
      <p:ext uri="{BB962C8B-B14F-4D97-AF65-F5344CB8AC3E}">
        <p14:creationId xmlns:p14="http://schemas.microsoft.com/office/powerpoint/2010/main" val="4123452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the digital realm of AI, we often talk about transformers, but not the kind that you might remember from Saturday morning cartoons. There’s just one nod to our nostalgic past here – think of transformers as the smart, language-savvy cousins to Optimus Prime. They’re designed to process words in context, reshaping sentences with precision to create text that's remarkably human-like in its understanding and nuance. Now, while I can't showcase the actual Transformers for copyright reasons, I used their essence to inspire an image generated by AI. And, in true transformer fashion, the artwork was crafted by describing the essence of these robots because, as we know, creativity finds a way even when we can't directly use copyrighted material.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162633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l">
              <a:buNone/>
            </a:pPr>
            <a:r>
              <a:rPr lang="en-US" b="0" i="0" dirty="0">
                <a:solidFill>
                  <a:srgbClr val="ECECEC"/>
                </a:solidFill>
                <a:effectLst/>
                <a:highlight>
                  <a:srgbClr val="212121"/>
                </a:highlight>
                <a:latin typeface="Söhne"/>
              </a:rPr>
              <a:t>One way to think of a transformer is to imagine a DJ mixing tracks at a party. The DJ doesn't just play songs one after the other; they blend them together, adjusting the mix based on the vibe of the crowd, the energy on the dance floor, and the flow between songs. Transformer architecture in AI works in a somewhat similar fashion but with words and sentences.</a:t>
            </a:r>
          </a:p>
          <a:p>
            <a:pPr marL="139700" indent="0" algn="l">
              <a:buNone/>
            </a:pPr>
            <a:endParaRPr lang="en-US" b="0" i="0" dirty="0">
              <a:solidFill>
                <a:srgbClr val="ECECEC"/>
              </a:solidFill>
              <a:effectLst/>
              <a:highlight>
                <a:srgbClr val="212121"/>
              </a:highlight>
              <a:latin typeface="Söhne"/>
            </a:endParaRPr>
          </a:p>
          <a:p>
            <a:pPr marL="139700" indent="0" algn="l">
              <a:buNone/>
            </a:pPr>
            <a:r>
              <a:rPr lang="en-US" b="0" i="0" dirty="0">
                <a:solidFill>
                  <a:srgbClr val="ECECEC"/>
                </a:solidFill>
                <a:effectLst/>
                <a:highlight>
                  <a:srgbClr val="212121"/>
                </a:highlight>
                <a:latin typeface="Söhne"/>
              </a:rPr>
              <a:t>When we communicate, our sentences are like a music playlist, where each word has its beat, and the overall message depends on how these beats come together. Transformers analyze the entire 'playlist'—the sentence or paragraph—all at once. They use something called "attention mechanisms," which is like the DJ’s skill in figuring out which tracks (or words) will vibe well together to maintain the energy (or meaning) of the conversation.</a:t>
            </a:r>
          </a:p>
          <a:p>
            <a:pPr marL="139700" indent="0" algn="l">
              <a:buNone/>
            </a:pPr>
            <a:endParaRPr lang="en-US" b="0" i="0" dirty="0">
              <a:solidFill>
                <a:srgbClr val="ECECEC"/>
              </a:solidFill>
              <a:effectLst/>
              <a:highlight>
                <a:srgbClr val="212121"/>
              </a:highlight>
              <a:latin typeface="Söhne"/>
            </a:endParaRPr>
          </a:p>
          <a:p>
            <a:pPr marL="139700" indent="0" algn="l">
              <a:buNone/>
            </a:pPr>
            <a:r>
              <a:rPr lang="en-US" b="0" i="0" dirty="0">
                <a:solidFill>
                  <a:srgbClr val="ECECEC"/>
                </a:solidFill>
                <a:effectLst/>
                <a:highlight>
                  <a:srgbClr val="212121"/>
                </a:highlight>
                <a:latin typeface="Söhne"/>
              </a:rPr>
              <a:t>This means when you ask the AI a question or for a story, it doesn’t just consider your words in order but looks at them all together, understanding how they relate to each other, much like a DJ reads the room to know what song to play next. This helps the AI generate responses that are not just relevant but also coherent and contextually rich, ensuring the conversation keeps flowing smoothly, just like a well-curated music set.</a:t>
            </a:r>
          </a:p>
          <a:p>
            <a:pPr marL="0" lvl="0" indent="0" algn="l" rtl="0">
              <a:spcBef>
                <a:spcPts val="0"/>
              </a:spcBef>
              <a:spcAft>
                <a:spcPts val="0"/>
              </a:spcAft>
              <a:buNone/>
            </a:pPr>
            <a:endParaRPr lang="en-US" b="0" i="0" dirty="0">
              <a:solidFill>
                <a:srgbClr val="0D0D0D"/>
              </a:solidFill>
              <a:effectLst/>
              <a:highlight>
                <a:srgbClr val="FFFFFF"/>
              </a:highlight>
              <a:latin typeface="Söhne"/>
            </a:endParaRPr>
          </a:p>
          <a:p>
            <a:pPr marL="0" lvl="0" indent="0" algn="l" rtl="0">
              <a:spcBef>
                <a:spcPts val="0"/>
              </a:spcBef>
              <a:spcAft>
                <a:spcPts val="0"/>
              </a:spcAft>
              <a:buNone/>
            </a:pPr>
            <a:r>
              <a:rPr lang="en-US" b="0" i="0" dirty="0">
                <a:solidFill>
                  <a:srgbClr val="0D0D0D"/>
                </a:solidFill>
                <a:effectLst/>
                <a:highlight>
                  <a:srgbClr val="FFFFFF"/>
                </a:highlight>
                <a:latin typeface="Söhne"/>
              </a:rPr>
              <a:t>For a deeper technical dive, I recommend visiting the link on the slide.</a:t>
            </a:r>
          </a:p>
          <a:p>
            <a:pPr marL="0" lvl="0" indent="0" algn="l" rtl="0">
              <a:spcBef>
                <a:spcPts val="0"/>
              </a:spcBef>
              <a:spcAft>
                <a:spcPts val="0"/>
              </a:spcAft>
              <a:buNone/>
            </a:pPr>
            <a:endParaRPr lang="en-US" b="0" i="0" dirty="0">
              <a:solidFill>
                <a:srgbClr val="0D0D0D"/>
              </a:solidFill>
              <a:effectLst/>
              <a:highlight>
                <a:srgbClr val="FFFFFF"/>
              </a:highlight>
              <a:latin typeface="Söhne"/>
            </a:endParaRPr>
          </a:p>
          <a:p>
            <a:pPr marL="0" lvl="0" indent="0" algn="l" rtl="0">
              <a:spcBef>
                <a:spcPts val="0"/>
              </a:spcBef>
              <a:spcAft>
                <a:spcPts val="0"/>
              </a:spcAft>
              <a:buNone/>
            </a:pPr>
            <a:r>
              <a:rPr lang="en-US" b="0" i="0" dirty="0">
                <a:solidFill>
                  <a:srgbClr val="0D0D0D"/>
                </a:solidFill>
                <a:effectLst/>
                <a:highlight>
                  <a:srgbClr val="FFFFFF"/>
                </a:highlight>
                <a:latin typeface="Söhne"/>
              </a:rPr>
              <a:t>***ONLY IF SOMEONE ASKS***</a:t>
            </a:r>
          </a:p>
          <a:p>
            <a:pPr marL="0" lvl="0" indent="0" algn="l" rtl="0">
              <a:spcBef>
                <a:spcPts val="0"/>
              </a:spcBef>
              <a:spcAft>
                <a:spcPts val="0"/>
              </a:spcAft>
              <a:buNone/>
            </a:pPr>
            <a:endParaRPr lang="en-US" b="0" i="0" dirty="0">
              <a:solidFill>
                <a:srgbClr val="0D0D0D"/>
              </a:solidFill>
              <a:effectLst/>
              <a:highlight>
                <a:srgbClr val="FFFFFF"/>
              </a:highlight>
              <a:latin typeface="Söhne"/>
            </a:endParaRPr>
          </a:p>
          <a:p>
            <a:pPr algn="l"/>
            <a:r>
              <a:rPr lang="en-US" b="1" i="0" dirty="0">
                <a:solidFill>
                  <a:srgbClr val="ECECEC"/>
                </a:solidFill>
                <a:effectLst/>
                <a:highlight>
                  <a:srgbClr val="212121"/>
                </a:highlight>
                <a:latin typeface="Söhne"/>
              </a:rPr>
              <a:t>Feed-forward Network:</a:t>
            </a:r>
            <a:endParaRPr lang="en-US" b="0" i="0" dirty="0">
              <a:solidFill>
                <a:srgbClr val="ECECEC"/>
              </a:solidFill>
              <a:effectLst/>
              <a:highlight>
                <a:srgbClr val="212121"/>
              </a:highlight>
              <a:latin typeface="Söhne"/>
            </a:endParaRPr>
          </a:p>
          <a:p>
            <a:pPr algn="l">
              <a:buFont typeface="Arial" panose="020B0604020202020204" pitchFamily="34" charset="0"/>
              <a:buChar char="•"/>
            </a:pPr>
            <a:r>
              <a:rPr lang="en-US" b="0" i="0" dirty="0">
                <a:solidFill>
                  <a:srgbClr val="ECECEC"/>
                </a:solidFill>
                <a:effectLst/>
                <a:highlight>
                  <a:srgbClr val="212121"/>
                </a:highlight>
                <a:latin typeface="Söhne"/>
              </a:rPr>
              <a:t>It's like a one-way street where information moves straight from the start to the end, getting changed a bit at each step, sort of like passing a note in class that gets added to by each person it passes.</a:t>
            </a:r>
          </a:p>
          <a:p>
            <a:pPr algn="l"/>
            <a:r>
              <a:rPr lang="en-US" b="1" i="0" dirty="0">
                <a:solidFill>
                  <a:srgbClr val="ECECEC"/>
                </a:solidFill>
                <a:effectLst/>
                <a:highlight>
                  <a:srgbClr val="212121"/>
                </a:highlight>
                <a:latin typeface="Söhne"/>
              </a:rPr>
              <a:t>Encoder:</a:t>
            </a:r>
            <a:endParaRPr lang="en-US" b="0" i="0" dirty="0">
              <a:solidFill>
                <a:srgbClr val="ECECEC"/>
              </a:solidFill>
              <a:effectLst/>
              <a:highlight>
                <a:srgbClr val="212121"/>
              </a:highlight>
              <a:latin typeface="Söhne"/>
            </a:endParaRPr>
          </a:p>
          <a:p>
            <a:pPr algn="l">
              <a:buFont typeface="Arial" panose="020B0604020202020204" pitchFamily="34" charset="0"/>
              <a:buChar char="•"/>
            </a:pPr>
            <a:r>
              <a:rPr lang="en-US" b="0" i="0" dirty="0">
                <a:solidFill>
                  <a:srgbClr val="ECECEC"/>
                </a:solidFill>
                <a:effectLst/>
                <a:highlight>
                  <a:srgbClr val="212121"/>
                </a:highlight>
                <a:latin typeface="Söhne"/>
              </a:rPr>
              <a:t>Imagine you have a secret message. The encoder is like a gadget that turns your message into a secret code, making sure all the important bits are ready to be understood in a new way.</a:t>
            </a:r>
          </a:p>
          <a:p>
            <a:pPr algn="l"/>
            <a:r>
              <a:rPr lang="en-US" b="1" i="0" dirty="0">
                <a:solidFill>
                  <a:srgbClr val="ECECEC"/>
                </a:solidFill>
                <a:effectLst/>
                <a:highlight>
                  <a:srgbClr val="212121"/>
                </a:highlight>
                <a:latin typeface="Söhne"/>
              </a:rPr>
              <a:t>Residual Connections and Layer Normalization:</a:t>
            </a:r>
            <a:endParaRPr lang="en-US" b="0" i="0" dirty="0">
              <a:solidFill>
                <a:srgbClr val="ECECEC"/>
              </a:solidFill>
              <a:effectLst/>
              <a:highlight>
                <a:srgbClr val="212121"/>
              </a:highlight>
              <a:latin typeface="Söhne"/>
            </a:endParaRPr>
          </a:p>
          <a:p>
            <a:pPr algn="l">
              <a:buFont typeface="Arial" panose="020B0604020202020204" pitchFamily="34" charset="0"/>
              <a:buChar char="•"/>
            </a:pPr>
            <a:r>
              <a:rPr lang="en-US" b="0" i="0" dirty="0">
                <a:solidFill>
                  <a:srgbClr val="ECECEC"/>
                </a:solidFill>
                <a:effectLst/>
                <a:highlight>
                  <a:srgbClr val="212121"/>
                </a:highlight>
                <a:latin typeface="Söhne"/>
              </a:rPr>
              <a:t>Residual connections are like shortcuts in a maze, letting you skip some paths to get to the end faster. Layer normalization is like making sure everyone in a race starts from the same line, keeping things fair.</a:t>
            </a:r>
          </a:p>
          <a:p>
            <a:pPr algn="l"/>
            <a:r>
              <a:rPr lang="en-US" b="1" i="0" dirty="0">
                <a:solidFill>
                  <a:srgbClr val="ECECEC"/>
                </a:solidFill>
                <a:effectLst/>
                <a:highlight>
                  <a:srgbClr val="212121"/>
                </a:highlight>
                <a:latin typeface="Söhne"/>
              </a:rPr>
              <a:t>Decoder-Encoder:</a:t>
            </a:r>
            <a:endParaRPr lang="en-US" b="0" i="0" dirty="0">
              <a:solidFill>
                <a:srgbClr val="ECECEC"/>
              </a:solidFill>
              <a:effectLst/>
              <a:highlight>
                <a:srgbClr val="212121"/>
              </a:highlight>
              <a:latin typeface="Söhne"/>
            </a:endParaRPr>
          </a:p>
          <a:p>
            <a:pPr algn="l">
              <a:buFont typeface="Arial" panose="020B0604020202020204" pitchFamily="34" charset="0"/>
              <a:buChar char="•"/>
            </a:pPr>
            <a:r>
              <a:rPr lang="en-US" b="0" i="0" dirty="0">
                <a:solidFill>
                  <a:srgbClr val="ECECEC"/>
                </a:solidFill>
                <a:effectLst/>
                <a:highlight>
                  <a:srgbClr val="212121"/>
                </a:highlight>
                <a:latin typeface="Söhne"/>
              </a:rPr>
              <a:t>This combo is like having a secret decoder ring. First, you encode (or scramble) your message, and then someone else uses the decoder to turn it back into something understandable.</a:t>
            </a:r>
          </a:p>
          <a:p>
            <a:pPr algn="l"/>
            <a:r>
              <a:rPr lang="en-US" b="1" i="0" dirty="0">
                <a:solidFill>
                  <a:srgbClr val="ECECEC"/>
                </a:solidFill>
                <a:effectLst/>
                <a:highlight>
                  <a:srgbClr val="212121"/>
                </a:highlight>
                <a:latin typeface="Söhne"/>
              </a:rPr>
              <a:t>Decoder:</a:t>
            </a:r>
            <a:endParaRPr lang="en-US" b="0" i="0" dirty="0">
              <a:solidFill>
                <a:srgbClr val="ECECEC"/>
              </a:solidFill>
              <a:effectLst/>
              <a:highlight>
                <a:srgbClr val="212121"/>
              </a:highlight>
              <a:latin typeface="Söhne"/>
            </a:endParaRPr>
          </a:p>
          <a:p>
            <a:pPr algn="l">
              <a:buFont typeface="Arial" panose="020B0604020202020204" pitchFamily="34" charset="0"/>
              <a:buChar char="•"/>
            </a:pPr>
            <a:r>
              <a:rPr lang="en-US" b="0" i="0" dirty="0">
                <a:solidFill>
                  <a:srgbClr val="ECECEC"/>
                </a:solidFill>
                <a:effectLst/>
                <a:highlight>
                  <a:srgbClr val="212121"/>
                </a:highlight>
                <a:latin typeface="Söhne"/>
              </a:rPr>
              <a:t>The decoder is the part of the decoder ring that takes the scrambled message and turns it back into something you can read, like translating a secret code.</a:t>
            </a:r>
          </a:p>
          <a:p>
            <a:pPr algn="l"/>
            <a:r>
              <a:rPr lang="en-US" b="1" i="0" dirty="0">
                <a:solidFill>
                  <a:srgbClr val="ECECEC"/>
                </a:solidFill>
                <a:effectLst/>
                <a:highlight>
                  <a:srgbClr val="212121"/>
                </a:highlight>
                <a:latin typeface="Söhne"/>
              </a:rPr>
              <a:t>Position Encoding:</a:t>
            </a:r>
            <a:endParaRPr lang="en-US" b="0" i="0" dirty="0">
              <a:solidFill>
                <a:srgbClr val="ECECEC"/>
              </a:solidFill>
              <a:effectLst/>
              <a:highlight>
                <a:srgbClr val="212121"/>
              </a:highlight>
              <a:latin typeface="Söhne"/>
            </a:endParaRPr>
          </a:p>
          <a:p>
            <a:pPr algn="l">
              <a:buFont typeface="Arial" panose="020B0604020202020204" pitchFamily="34" charset="0"/>
              <a:buChar char="•"/>
            </a:pPr>
            <a:r>
              <a:rPr lang="en-US" b="0" i="0" dirty="0">
                <a:solidFill>
                  <a:srgbClr val="ECECEC"/>
                </a:solidFill>
                <a:effectLst/>
                <a:highlight>
                  <a:srgbClr val="212121"/>
                </a:highlight>
                <a:latin typeface="Söhne"/>
              </a:rPr>
              <a:t>Imagine standing in a line where everyone is blindfolded. Position encoding lets you know exactly where you stand in the line, even if you can't see.</a:t>
            </a:r>
          </a:p>
          <a:p>
            <a:pPr algn="l"/>
            <a:r>
              <a:rPr lang="en-US" b="1" i="0" dirty="0">
                <a:solidFill>
                  <a:srgbClr val="ECECEC"/>
                </a:solidFill>
                <a:effectLst/>
                <a:highlight>
                  <a:srgbClr val="212121"/>
                </a:highlight>
                <a:latin typeface="Söhne"/>
              </a:rPr>
              <a:t>Input Embedding:</a:t>
            </a:r>
            <a:endParaRPr lang="en-US" b="0" i="0" dirty="0">
              <a:solidFill>
                <a:srgbClr val="ECECEC"/>
              </a:solidFill>
              <a:effectLst/>
              <a:highlight>
                <a:srgbClr val="212121"/>
              </a:highlight>
              <a:latin typeface="Söhne"/>
            </a:endParaRPr>
          </a:p>
          <a:p>
            <a:pPr algn="l">
              <a:buFont typeface="Arial" panose="020B0604020202020204" pitchFamily="34" charset="0"/>
              <a:buChar char="•"/>
            </a:pPr>
            <a:r>
              <a:rPr lang="en-US" b="0" i="0" dirty="0">
                <a:solidFill>
                  <a:srgbClr val="ECECEC"/>
                </a:solidFill>
                <a:effectLst/>
                <a:highlight>
                  <a:srgbClr val="212121"/>
                </a:highlight>
                <a:latin typeface="Söhne"/>
              </a:rPr>
              <a:t>This is like turning your words into a special code that a computer can understand, sort of like translating your language into computer language.</a:t>
            </a:r>
          </a:p>
          <a:p>
            <a:pPr algn="l"/>
            <a:r>
              <a:rPr lang="en-US" b="1" i="0" dirty="0">
                <a:solidFill>
                  <a:srgbClr val="ECECEC"/>
                </a:solidFill>
                <a:effectLst/>
                <a:highlight>
                  <a:srgbClr val="212121"/>
                </a:highlight>
                <a:latin typeface="Söhne"/>
              </a:rPr>
              <a:t>Output Embedding:</a:t>
            </a:r>
            <a:endParaRPr lang="en-US" b="0" i="0" dirty="0">
              <a:solidFill>
                <a:srgbClr val="ECECEC"/>
              </a:solidFill>
              <a:effectLst/>
              <a:highlight>
                <a:srgbClr val="212121"/>
              </a:highlight>
              <a:latin typeface="Söhne"/>
            </a:endParaRPr>
          </a:p>
          <a:p>
            <a:pPr algn="l">
              <a:buFont typeface="Arial" panose="020B0604020202020204" pitchFamily="34" charset="0"/>
              <a:buChar char="•"/>
            </a:pPr>
            <a:r>
              <a:rPr lang="en-US" b="0" i="0" dirty="0">
                <a:solidFill>
                  <a:srgbClr val="ECECEC"/>
                </a:solidFill>
                <a:effectLst/>
                <a:highlight>
                  <a:srgbClr val="212121"/>
                </a:highlight>
                <a:latin typeface="Söhne"/>
              </a:rPr>
              <a:t>After the computer has worked on solving a problem, output embedding turns the computer's solution back into words we can understand.</a:t>
            </a:r>
          </a:p>
          <a:p>
            <a:pPr algn="l"/>
            <a:r>
              <a:rPr lang="en-US" b="1" i="0" dirty="0">
                <a:solidFill>
                  <a:srgbClr val="ECECEC"/>
                </a:solidFill>
                <a:effectLst/>
                <a:highlight>
                  <a:srgbClr val="212121"/>
                </a:highlight>
                <a:latin typeface="Söhne"/>
              </a:rPr>
              <a:t>Add &amp; Norm:</a:t>
            </a:r>
            <a:endParaRPr lang="en-US" b="0" i="0" dirty="0">
              <a:solidFill>
                <a:srgbClr val="ECECEC"/>
              </a:solidFill>
              <a:effectLst/>
              <a:highlight>
                <a:srgbClr val="212121"/>
              </a:highlight>
              <a:latin typeface="Söhne"/>
            </a:endParaRPr>
          </a:p>
          <a:p>
            <a:pPr algn="l">
              <a:buFont typeface="Arial" panose="020B0604020202020204" pitchFamily="34" charset="0"/>
              <a:buChar char="•"/>
            </a:pPr>
            <a:r>
              <a:rPr lang="en-US" b="0" i="0" dirty="0">
                <a:solidFill>
                  <a:srgbClr val="ECECEC"/>
                </a:solidFill>
                <a:effectLst/>
                <a:highlight>
                  <a:srgbClr val="212121"/>
                </a:highlight>
                <a:latin typeface="Söhne"/>
              </a:rPr>
              <a:t>This is about adding together information and then making sure it's not too crazy or too boring, kind of like adjusting the volume on your music to just the right level.</a:t>
            </a:r>
          </a:p>
          <a:p>
            <a:pPr algn="l"/>
            <a:r>
              <a:rPr lang="en-US" b="1" i="0" dirty="0">
                <a:solidFill>
                  <a:srgbClr val="ECECEC"/>
                </a:solidFill>
                <a:effectLst/>
                <a:highlight>
                  <a:srgbClr val="212121"/>
                </a:highlight>
                <a:latin typeface="Söhne"/>
              </a:rPr>
              <a:t>Multi-head Attention:</a:t>
            </a:r>
            <a:endParaRPr lang="en-US" b="0" i="0" dirty="0">
              <a:solidFill>
                <a:srgbClr val="ECECEC"/>
              </a:solidFill>
              <a:effectLst/>
              <a:highlight>
                <a:srgbClr val="212121"/>
              </a:highlight>
              <a:latin typeface="Söhne"/>
            </a:endParaRPr>
          </a:p>
          <a:p>
            <a:pPr algn="l">
              <a:buFont typeface="Arial" panose="020B0604020202020204" pitchFamily="34" charset="0"/>
              <a:buChar char="•"/>
            </a:pPr>
            <a:r>
              <a:rPr lang="en-US" b="0" i="0" dirty="0">
                <a:solidFill>
                  <a:srgbClr val="ECECEC"/>
                </a:solidFill>
                <a:effectLst/>
                <a:highlight>
                  <a:srgbClr val="212121"/>
                </a:highlight>
                <a:latin typeface="Söhne"/>
              </a:rPr>
              <a:t>Imagine you're trying to solve a puzzle by looking at it from different angles at the same time. Multi-head attention lets a computer focus on many different parts of a problem all at once.</a:t>
            </a:r>
          </a:p>
          <a:p>
            <a:pPr algn="l"/>
            <a:r>
              <a:rPr lang="en-US" b="1" i="0" dirty="0">
                <a:solidFill>
                  <a:srgbClr val="ECECEC"/>
                </a:solidFill>
                <a:effectLst/>
                <a:highlight>
                  <a:srgbClr val="212121"/>
                </a:highlight>
                <a:latin typeface="Söhne"/>
              </a:rPr>
              <a:t>Feed Forward:</a:t>
            </a:r>
            <a:endParaRPr lang="en-US" b="0" i="0" dirty="0">
              <a:solidFill>
                <a:srgbClr val="ECECEC"/>
              </a:solidFill>
              <a:effectLst/>
              <a:highlight>
                <a:srgbClr val="212121"/>
              </a:highlight>
              <a:latin typeface="Söhne"/>
            </a:endParaRPr>
          </a:p>
          <a:p>
            <a:pPr algn="l">
              <a:buFont typeface="Arial" panose="020B0604020202020204" pitchFamily="34" charset="0"/>
              <a:buChar char="•"/>
            </a:pPr>
            <a:r>
              <a:rPr lang="en-US" b="0" i="0" dirty="0">
                <a:solidFill>
                  <a:srgbClr val="ECECEC"/>
                </a:solidFill>
                <a:effectLst/>
                <a:highlight>
                  <a:srgbClr val="212121"/>
                </a:highlight>
                <a:latin typeface="Söhne"/>
              </a:rPr>
              <a:t>This is another way of saying things move in one direction, from start to finish, getting processed along the way—like going down a slide.</a:t>
            </a:r>
          </a:p>
          <a:p>
            <a:pPr algn="l"/>
            <a:r>
              <a:rPr lang="en-US" b="1" i="0" dirty="0" err="1">
                <a:solidFill>
                  <a:srgbClr val="ECECEC"/>
                </a:solidFill>
                <a:effectLst/>
                <a:highlight>
                  <a:srgbClr val="212121"/>
                </a:highlight>
                <a:latin typeface="Söhne"/>
              </a:rPr>
              <a:t>Softmax</a:t>
            </a:r>
            <a:r>
              <a:rPr lang="en-US" b="1" i="0" dirty="0">
                <a:solidFill>
                  <a:srgbClr val="ECECEC"/>
                </a:solidFill>
                <a:effectLst/>
                <a:highlight>
                  <a:srgbClr val="212121"/>
                </a:highlight>
                <a:latin typeface="Söhne"/>
              </a:rPr>
              <a:t>:</a:t>
            </a:r>
            <a:endParaRPr lang="en-US" b="0" i="0" dirty="0">
              <a:solidFill>
                <a:srgbClr val="ECECEC"/>
              </a:solidFill>
              <a:effectLst/>
              <a:highlight>
                <a:srgbClr val="212121"/>
              </a:highlight>
              <a:latin typeface="Söhne"/>
            </a:endParaRPr>
          </a:p>
          <a:p>
            <a:pPr algn="l">
              <a:buFont typeface="Arial" panose="020B0604020202020204" pitchFamily="34" charset="0"/>
              <a:buChar char="•"/>
            </a:pPr>
            <a:r>
              <a:rPr lang="en-US" b="0" i="0" dirty="0">
                <a:solidFill>
                  <a:srgbClr val="ECECEC"/>
                </a:solidFill>
                <a:effectLst/>
                <a:highlight>
                  <a:srgbClr val="212121"/>
                </a:highlight>
                <a:latin typeface="Söhne"/>
              </a:rPr>
              <a:t>It's like deciding which slice of pizza to grab based on how good each piece looks, but mathematically ensuring you pick the best one.</a:t>
            </a:r>
          </a:p>
          <a:p>
            <a:pPr algn="l"/>
            <a:r>
              <a:rPr lang="en-US" b="1" i="0" dirty="0">
                <a:solidFill>
                  <a:srgbClr val="ECECEC"/>
                </a:solidFill>
                <a:effectLst/>
                <a:highlight>
                  <a:srgbClr val="212121"/>
                </a:highlight>
                <a:latin typeface="Söhne"/>
              </a:rPr>
              <a:t>Linear:</a:t>
            </a:r>
            <a:endParaRPr lang="en-US" b="0" i="0" dirty="0">
              <a:solidFill>
                <a:srgbClr val="ECECEC"/>
              </a:solidFill>
              <a:effectLst/>
              <a:highlight>
                <a:srgbClr val="212121"/>
              </a:highlight>
              <a:latin typeface="Söhne"/>
            </a:endParaRPr>
          </a:p>
          <a:p>
            <a:pPr algn="l">
              <a:buFont typeface="Arial" panose="020B0604020202020204" pitchFamily="34" charset="0"/>
              <a:buChar char="•"/>
            </a:pPr>
            <a:r>
              <a:rPr lang="en-US" b="0" i="0" dirty="0">
                <a:solidFill>
                  <a:srgbClr val="ECECEC"/>
                </a:solidFill>
                <a:effectLst/>
                <a:highlight>
                  <a:srgbClr val="212121"/>
                </a:highlight>
                <a:latin typeface="Söhne"/>
              </a:rPr>
              <a:t>This is a fancy way of saying we're making a straight-line connection between two things, like drawing a line from point A to point B.</a:t>
            </a:r>
          </a:p>
          <a:p>
            <a:pPr algn="l"/>
            <a:r>
              <a:rPr lang="en-US" b="1" i="0" dirty="0">
                <a:solidFill>
                  <a:srgbClr val="ECECEC"/>
                </a:solidFill>
                <a:effectLst/>
                <a:highlight>
                  <a:srgbClr val="212121"/>
                </a:highlight>
                <a:latin typeface="Söhne"/>
              </a:rPr>
              <a:t>Masked Multi-head Attention:</a:t>
            </a:r>
            <a:endParaRPr lang="en-US" b="0" i="0" dirty="0">
              <a:solidFill>
                <a:srgbClr val="ECECEC"/>
              </a:solidFill>
              <a:effectLst/>
              <a:highlight>
                <a:srgbClr val="212121"/>
              </a:highlight>
              <a:latin typeface="Söhne"/>
            </a:endParaRPr>
          </a:p>
          <a:p>
            <a:pPr algn="l">
              <a:buFont typeface="Arial" panose="020B0604020202020204" pitchFamily="34" charset="0"/>
              <a:buChar char="•"/>
            </a:pPr>
            <a:r>
              <a:rPr lang="en-US" b="0" i="0" dirty="0">
                <a:solidFill>
                  <a:srgbClr val="ECECEC"/>
                </a:solidFill>
                <a:effectLst/>
                <a:highlight>
                  <a:srgbClr val="212121"/>
                </a:highlight>
                <a:latin typeface="Söhne"/>
              </a:rPr>
              <a:t>It's like multi-head attention but with some parts hidden, so you're solving the puzzle without seeing the whole picture, making sure you focus only on the important pieces.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61301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l">
              <a:buNone/>
            </a:pPr>
            <a:r>
              <a:rPr lang="en-US" b="0" i="0" dirty="0">
                <a:solidFill>
                  <a:srgbClr val="ECECEC"/>
                </a:solidFill>
                <a:effectLst/>
                <a:highlight>
                  <a:srgbClr val="212121"/>
                </a:highlight>
                <a:latin typeface="Söhne"/>
              </a:rPr>
              <a:t>Let's explore a hotbed of activity in the landscape of AI, which is as diverse as it is fascinating. Take Large Language Models, or LLMs, like the one I used to create this presentation, which excel at understanding and generating human language. Machine Learning Platforms are the toolkits for crafting AI models, while Robotic Process Automation, or RPA, streamlines our repetitive tasks. Computer Vision grants machines the gift of sight to interpret our world, and Natural Language Processing, or NLP, bridges human-AI communication gaps. Lastly, Neural Networks and Deep Learning are the engines of pattern recognition, driving forward innovation.</a:t>
            </a:r>
          </a:p>
          <a:p>
            <a:pPr marL="139700" indent="0" algn="l">
              <a:buNone/>
            </a:pPr>
            <a:endParaRPr lang="en-US" b="0" i="0" dirty="0">
              <a:solidFill>
                <a:srgbClr val="ECECEC"/>
              </a:solidFill>
              <a:effectLst/>
              <a:highlight>
                <a:srgbClr val="212121"/>
              </a:highlight>
              <a:latin typeface="Söhne"/>
            </a:endParaRPr>
          </a:p>
          <a:p>
            <a:pPr marL="139700" indent="0" algn="l">
              <a:buNone/>
            </a:pPr>
            <a:r>
              <a:rPr lang="en-US" b="0" i="0" dirty="0">
                <a:solidFill>
                  <a:srgbClr val="ECECEC"/>
                </a:solidFill>
                <a:effectLst/>
                <a:highlight>
                  <a:srgbClr val="212121"/>
                </a:highlight>
                <a:latin typeface="Söhne"/>
              </a:rPr>
              <a:t>Each type of AI has transformative potential, ready to be unlocked across various fields and facets of life. All of these technologies use transformers, but we’re only going to focus on one particular transformer for the rest of this presentation, LLMs.</a:t>
            </a:r>
          </a:p>
          <a:p>
            <a:pPr marL="139700" indent="0" algn="l">
              <a:buNone/>
            </a:pPr>
            <a:endParaRPr lang="en-US" b="0" i="0" dirty="0">
              <a:solidFill>
                <a:srgbClr val="ECECEC"/>
              </a:solidFill>
              <a:effectLst/>
              <a:highlight>
                <a:srgbClr val="212121"/>
              </a:highlight>
              <a:latin typeface="Söhne"/>
            </a:endParaRPr>
          </a:p>
          <a:p>
            <a:pPr marL="139700" indent="0" algn="l">
              <a:buNone/>
            </a:pPr>
            <a:r>
              <a:rPr lang="en-US" b="0" i="0" dirty="0">
                <a:solidFill>
                  <a:srgbClr val="ECECEC"/>
                </a:solidFill>
                <a:effectLst/>
                <a:highlight>
                  <a:srgbClr val="212121"/>
                </a:highlight>
                <a:latin typeface="Söhne"/>
              </a:rPr>
              <a:t>***END OF NOTE***</a:t>
            </a:r>
          </a:p>
        </p:txBody>
      </p:sp>
    </p:spTree>
    <p:extLst>
      <p:ext uri="{BB962C8B-B14F-4D97-AF65-F5344CB8AC3E}">
        <p14:creationId xmlns:p14="http://schemas.microsoft.com/office/powerpoint/2010/main" val="1902537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0D0D0D"/>
                </a:solidFill>
                <a:effectLst/>
                <a:highlight>
                  <a:srgbClr val="FFFFFF"/>
                </a:highlight>
                <a:latin typeface="Söhne"/>
              </a:rPr>
              <a:t>Large Language Models (LLMs) harness the power of transformer technology to analyze information and craft text that makes sense in context. Just like the brain's network of neurons, LLMs form a complex web within computers, learning from massive data to understand and mimic human conversation. This is the type of AI the rest of this presentation will primarily focus on. </a:t>
            </a:r>
          </a:p>
          <a:p>
            <a:pPr marL="0" lvl="0" indent="0" algn="l" rtl="0">
              <a:spcBef>
                <a:spcPts val="0"/>
              </a:spcBef>
              <a:spcAft>
                <a:spcPts val="0"/>
              </a:spcAft>
              <a:buNone/>
            </a:pPr>
            <a:endParaRPr lang="en-US" b="0" i="0" dirty="0">
              <a:solidFill>
                <a:srgbClr val="0D0D0D"/>
              </a:solidFill>
              <a:effectLst/>
              <a:highlight>
                <a:srgbClr val="FFFFFF"/>
              </a:highlight>
              <a:latin typeface="Söhne"/>
            </a:endParaRPr>
          </a:p>
          <a:p>
            <a:pPr marL="0" lvl="0" indent="0" algn="l" rtl="0">
              <a:spcBef>
                <a:spcPts val="0"/>
              </a:spcBef>
              <a:spcAft>
                <a:spcPts val="0"/>
              </a:spcAft>
              <a:buNone/>
            </a:pPr>
            <a:r>
              <a:rPr lang="en-US" b="0" i="0" dirty="0">
                <a:solidFill>
                  <a:srgbClr val="0D0D0D"/>
                </a:solidFill>
                <a:effectLst/>
                <a:highlight>
                  <a:srgbClr val="FFFFFF"/>
                </a:highlight>
                <a:latin typeface="Söhne"/>
              </a:rPr>
              <a:t>***END OF NOTE***</a:t>
            </a:r>
            <a:endParaRPr dirty="0"/>
          </a:p>
        </p:txBody>
      </p:sp>
    </p:spTree>
    <p:extLst>
      <p:ext uri="{BB962C8B-B14F-4D97-AF65-F5344CB8AC3E}">
        <p14:creationId xmlns:p14="http://schemas.microsoft.com/office/powerpoint/2010/main" val="4238850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ECECEC"/>
                </a:solidFill>
                <a:effectLst/>
                <a:highlight>
                  <a:srgbClr val="212121"/>
                </a:highlight>
                <a:latin typeface="Söhne"/>
              </a:rPr>
              <a:t>Here’s a list of popular LLM’s.</a:t>
            </a:r>
          </a:p>
          <a:p>
            <a:pPr marL="139700" indent="0" algn="l">
              <a:buNone/>
            </a:pPr>
            <a:endParaRPr lang="en-US" b="0" i="0" dirty="0">
              <a:solidFill>
                <a:srgbClr val="ECECEC"/>
              </a:solidFill>
              <a:effectLst/>
              <a:highlight>
                <a:srgbClr val="212121"/>
              </a:highlight>
              <a:latin typeface="Söhne"/>
            </a:endParaRPr>
          </a:p>
          <a:p>
            <a:pPr marL="139700" indent="0" algn="l">
              <a:buNone/>
            </a:pPr>
            <a:r>
              <a:rPr lang="en-US" b="0" i="0" dirty="0">
                <a:solidFill>
                  <a:srgbClr val="ECECEC"/>
                </a:solidFill>
                <a:effectLst/>
                <a:highlight>
                  <a:srgbClr val="212121"/>
                </a:highlight>
                <a:latin typeface="Söhne"/>
              </a:rPr>
              <a:t>Large Language Models, or LLMs, are at the cutting edge of AI, transforming how we communicate with machines and access information. They understand, generate, and interact with human language in profound ways. GPTs are a subgroup of LLMs, and for the rest of this presentation, we’ll be working exclusively AI chatbots.</a:t>
            </a:r>
          </a:p>
          <a:p>
            <a:pPr marL="139700" indent="0" algn="l">
              <a:buNone/>
            </a:pPr>
            <a:endParaRPr lang="en-US" b="0" i="0" dirty="0">
              <a:solidFill>
                <a:srgbClr val="ECECEC"/>
              </a:solidFill>
              <a:effectLst/>
              <a:highlight>
                <a:srgbClr val="212121"/>
              </a:highlight>
              <a:latin typeface="Söhne"/>
            </a:endParaRPr>
          </a:p>
          <a:p>
            <a:pPr marL="139700" indent="0" algn="l">
              <a:buNone/>
            </a:pPr>
            <a:r>
              <a:rPr lang="en-US" b="0" i="0" dirty="0">
                <a:solidFill>
                  <a:srgbClr val="ECECEC"/>
                </a:solidFill>
                <a:effectLst/>
                <a:highlight>
                  <a:srgbClr val="212121"/>
                </a:highlight>
                <a:latin typeface="Söhne"/>
              </a:rPr>
              <a:t>***END OF NOTE***</a:t>
            </a:r>
          </a:p>
        </p:txBody>
      </p:sp>
    </p:spTree>
    <p:extLst>
      <p:ext uri="{BB962C8B-B14F-4D97-AF65-F5344CB8AC3E}">
        <p14:creationId xmlns:p14="http://schemas.microsoft.com/office/powerpoint/2010/main" val="1195869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Today, AI is not a distant concept; it's woven into the fabric of our daily lives. From the voice assistant that greets us in the morning to the recommendations that guide our choices, AI's subtle yet profound influence is ever-present, shaping our digital experiences.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p>
        </p:txBody>
      </p:sp>
    </p:spTree>
    <p:extLst>
      <p:ext uri="{BB962C8B-B14F-4D97-AF65-F5344CB8AC3E}">
        <p14:creationId xmlns:p14="http://schemas.microsoft.com/office/powerpoint/2010/main" val="404825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b="0" i="0" dirty="0">
                <a:solidFill>
                  <a:srgbClr val="ECECEC"/>
                </a:solidFill>
                <a:effectLst/>
                <a:highlight>
                  <a:srgbClr val="212121"/>
                </a:highlight>
                <a:latin typeface="Söhne"/>
              </a:rPr>
              <a:t>Now we’ll dive into how At chatbots elevate operational efficiency, foster continuous improvement, and allow for successful strategies to be replicated across the social services landscape, ensuring quality and scalable impact.</a:t>
            </a:r>
          </a:p>
          <a:p>
            <a:pPr marL="0" lvl="0" indent="0" algn="l" rtl="0">
              <a:spcBef>
                <a:spcPts val="0"/>
              </a:spcBef>
              <a:spcAft>
                <a:spcPts val="0"/>
              </a:spcAft>
              <a:buNone/>
            </a:pPr>
            <a:endParaRPr lang="en-US" sz="1800" dirty="0">
              <a:effectLst/>
              <a:latin typeface="Arial" panose="020B0604020202020204" pitchFamily="34" charset="0"/>
            </a:endParaRPr>
          </a:p>
          <a:p>
            <a:pPr marL="0" lvl="0" indent="0" algn="l" rtl="0">
              <a:spcBef>
                <a:spcPts val="0"/>
              </a:spcBef>
              <a:spcAft>
                <a:spcPts val="0"/>
              </a:spcAft>
              <a:buNone/>
            </a:pPr>
            <a:r>
              <a:rPr lang="en-US" sz="1800" dirty="0">
                <a:effectLst/>
                <a:latin typeface="Arial" panose="020B0604020202020204" pitchFamily="34" charset="0"/>
              </a:rPr>
              <a:t>***END OF NOTE***</a:t>
            </a:r>
            <a:endParaRPr dirty="0"/>
          </a:p>
        </p:txBody>
      </p:sp>
    </p:spTree>
    <p:extLst>
      <p:ext uri="{BB962C8B-B14F-4D97-AF65-F5344CB8AC3E}">
        <p14:creationId xmlns:p14="http://schemas.microsoft.com/office/powerpoint/2010/main" val="3462781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ECECEC"/>
                </a:solidFill>
                <a:effectLst/>
                <a:highlight>
                  <a:srgbClr val="212121"/>
                </a:highlight>
                <a:latin typeface="Söhne"/>
              </a:rPr>
              <a:t>AI chatbots are not your ordinary chatbots. They are a sophisticated blend of technology and language, designed to converse with nuance and understanding. As we interact with them, we're not just talking to machines; we're engaging with systems that learn from every exchange.</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666666"/>
                </a:solidFill>
                <a:effectLst/>
                <a:highlight>
                  <a:srgbClr val="FFFFFF"/>
                </a:highlight>
                <a:latin typeface="Open Sans" panose="020B0606030504020204" pitchFamily="34" charset="0"/>
              </a:rPr>
              <a:t>There are many free and paid versions of AI chatbots online, but we will avoid going to deep into any specific vendor today.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p>
        </p:txBody>
      </p:sp>
    </p:spTree>
    <p:extLst>
      <p:ext uri="{BB962C8B-B14F-4D97-AF65-F5344CB8AC3E}">
        <p14:creationId xmlns:p14="http://schemas.microsoft.com/office/powerpoint/2010/main" val="640693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ECECEC"/>
                </a:solidFill>
                <a:effectLst/>
                <a:highlight>
                  <a:srgbClr val="212121"/>
                </a:highlight>
                <a:latin typeface="Söhne"/>
              </a:rPr>
              <a:t>AI chatbots represent a paradigm shift in digital interaction. They're not just programmed to respond—they're designed to understand, learn, and adapt, providing a personalized and efficient experience. Unlike their regular counterparts, AI chatbots bring a level of intelligence and independence to the table, fundamentally changing the way we engage with technology.</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***END OF NOTE***</a:t>
            </a:r>
            <a:endParaRPr dirty="0"/>
          </a:p>
        </p:txBody>
      </p:sp>
    </p:spTree>
    <p:extLst>
      <p:ext uri="{BB962C8B-B14F-4D97-AF65-F5344CB8AC3E}">
        <p14:creationId xmlns:p14="http://schemas.microsoft.com/office/powerpoint/2010/main" val="932538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c2e6846af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c2e6846af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Today, we'll traverse through my story, from broadcasting on the radio to impacting lives, drawing strategies from my own experiences. We'll then navigate the complex landscape of social services, tackling challenges and envisioning solutions. Our adventure will take us into the world of AI and the wonders of AI chatbots, where I'll share not just knowledge but practical, hands-on examples.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By the end of this session, armed with tips and real-world applications, you'll be ready to leverage AI's prowess to its fullest. And if time smiles upon us, we'll dive into a live demonstration that showcases the agility of AI in action.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 let's embark on this transformative path, unlocking potentials and pioneering change, together.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***END OF NOTE***</a:t>
            </a:r>
          </a:p>
        </p:txBody>
      </p:sp>
    </p:spTree>
    <p:extLst>
      <p:ext uri="{BB962C8B-B14F-4D97-AF65-F5344CB8AC3E}">
        <p14:creationId xmlns:p14="http://schemas.microsoft.com/office/powerpoint/2010/main" val="627853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ECECEC"/>
                </a:solidFill>
                <a:effectLst/>
                <a:highlight>
                  <a:srgbClr val="212121"/>
                </a:highlight>
                <a:latin typeface="Söhne"/>
              </a:rPr>
              <a:t>Let’s dive into the dynamic world of AI chatbots and explore how these AI can be powerful digital allies. Whether you're streamlining internal processes, enhancing client engagement, or sparking innovation, AI chatbots stand ready to revolutionize the way we work. Today, we'll uncover the practical applications of AI chatbots that can benefit both individuals and organizations alike.</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**END OF NOTE***</a:t>
            </a:r>
            <a:endParaRPr lang="en-US" dirty="0"/>
          </a:p>
        </p:txBody>
      </p:sp>
    </p:spTree>
    <p:extLst>
      <p:ext uri="{BB962C8B-B14F-4D97-AF65-F5344CB8AC3E}">
        <p14:creationId xmlns:p14="http://schemas.microsoft.com/office/powerpoint/2010/main" val="3803713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l">
              <a:buNone/>
            </a:pPr>
            <a:r>
              <a:rPr lang="en-US" b="0" i="0" dirty="0">
                <a:solidFill>
                  <a:srgbClr val="ECECEC"/>
                </a:solidFill>
                <a:effectLst/>
                <a:highlight>
                  <a:srgbClr val="212121"/>
                </a:highlight>
                <a:latin typeface="Söhne"/>
              </a:rPr>
              <a:t>As we delve into the potential of AI chatbots for our organization, we uncover avenues to amplify our impact and streamline our operations. Starting with internal documentation, AI chatbots enable us to effortlessly craft and maintain essential documents, ensuring our team shares a unified vision and voice. In the realm of marketing and outreach, these powerful tools assist us in creating compelling content that resonates with our community, elevating awareness and engagement. When it comes to securing funding, AI chatbots simplify the grant writing process, allowing us to articulate our mission and needs more effectively to potential funders. Education is at the heart of empowerment, and with AI chatbots, we're able to produce tailored training materials that enrich our staff and volunteer base, as well as educate the community we serve. For client support, implementing AI chatbots offers immediate assistance to those we aim to help, making our services more accessible. Lastly, in our advocacy efforts, AI chatbots are an invaluable ally, helping us to research and draft policy briefs and advocacy materials, amplifying our voice in the fight to prevent and end homelessness. Each of these applications of AI chatbots not only enhances our efficiency but also magnifies our impact, bringing us closer to achieving our mission.</a:t>
            </a:r>
          </a:p>
          <a:p>
            <a:pPr marL="139700" indent="0" algn="l">
              <a:buNone/>
            </a:pPr>
            <a:endParaRPr lang="en-US" b="0" i="0" dirty="0">
              <a:solidFill>
                <a:srgbClr val="ECECEC"/>
              </a:solidFill>
              <a:effectLst/>
              <a:highlight>
                <a:srgbClr val="212121"/>
              </a:highlight>
              <a:latin typeface="Söhne"/>
            </a:endParaRPr>
          </a:p>
          <a:p>
            <a:pPr marL="139700" indent="0" algn="l">
              <a:buNone/>
            </a:pPr>
            <a:r>
              <a:rPr lang="en-US" b="0" i="0" dirty="0">
                <a:solidFill>
                  <a:srgbClr val="ECECEC"/>
                </a:solidFill>
                <a:effectLst/>
                <a:highlight>
                  <a:srgbClr val="212121"/>
                </a:highlight>
                <a:latin typeface="Söhne"/>
              </a:rPr>
              <a:t>***END OF NOTE***</a:t>
            </a:r>
          </a:p>
        </p:txBody>
      </p:sp>
    </p:spTree>
    <p:extLst>
      <p:ext uri="{BB962C8B-B14F-4D97-AF65-F5344CB8AC3E}">
        <p14:creationId xmlns:p14="http://schemas.microsoft.com/office/powerpoint/2010/main" val="267088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l">
              <a:buNone/>
            </a:pPr>
            <a:r>
              <a:rPr lang="en-US" b="0" i="0" dirty="0">
                <a:solidFill>
                  <a:srgbClr val="ECECEC"/>
                </a:solidFill>
                <a:effectLst/>
                <a:highlight>
                  <a:srgbClr val="212121"/>
                </a:highlight>
                <a:latin typeface="Söhne"/>
              </a:rPr>
              <a:t>AI chatbots can be a game-changer for administrators across the board, not just in HMIS but in any data-intensive environment. By automating data quality checks, AI chatbots ensure our databases are both accurate and compliant, laying a solid foundation for reliable reporting. They streamline the creation of dynamic reports, turning data into actionable insights. With custom coding solutions, we can tailor our systems to meet unique needs, enhancing overall functionality. AI chatbots also revolutionize how we handle queries, providing immediate, accurate responses that keep operations smooth. It's not just about data management; they are also tools for empowering our teams with tailored training materials, ensuring everyone can leverage our systems to their full potential. And with predictive analysis, we're always one step ahead, ready to allocate resources effectively and meet our communities' needs. AI chatbots aren't just enhancing our work; they're redefining efficiency and effectiveness in our field.</a:t>
            </a:r>
          </a:p>
          <a:p>
            <a:pPr marL="139700" indent="0" algn="l">
              <a:buNone/>
            </a:pPr>
            <a:endParaRPr lang="en-US" b="0" i="0" dirty="0">
              <a:solidFill>
                <a:srgbClr val="ECECEC"/>
              </a:solidFill>
              <a:effectLst/>
              <a:highlight>
                <a:srgbClr val="212121"/>
              </a:highlight>
              <a:latin typeface="Söhne"/>
            </a:endParaRPr>
          </a:p>
          <a:p>
            <a:pPr marL="139700" indent="0" algn="l">
              <a:buNone/>
            </a:pPr>
            <a:r>
              <a:rPr lang="en-US" b="0" i="0" dirty="0">
                <a:solidFill>
                  <a:srgbClr val="ECECEC"/>
                </a:solidFill>
                <a:effectLst/>
                <a:highlight>
                  <a:srgbClr val="212121"/>
                </a:highlight>
                <a:latin typeface="Söhne"/>
              </a:rPr>
              <a:t>***END OF NOTE***</a:t>
            </a:r>
          </a:p>
        </p:txBody>
      </p:sp>
    </p:spTree>
    <p:extLst>
      <p:ext uri="{BB962C8B-B14F-4D97-AF65-F5344CB8AC3E}">
        <p14:creationId xmlns:p14="http://schemas.microsoft.com/office/powerpoint/2010/main" val="1308113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that we’ve given some ideas about how AI chatbots can be used in social services, let’s explore some specific examples.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p>
        </p:txBody>
      </p:sp>
    </p:spTree>
    <p:extLst>
      <p:ext uri="{BB962C8B-B14F-4D97-AF65-F5344CB8AC3E}">
        <p14:creationId xmlns:p14="http://schemas.microsoft.com/office/powerpoint/2010/main" val="14898738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the rest of the presentation, I will be referring to the AI chatbot that I used as Gaither’s Assistant &amp; Robotic Person, or GARP. To find an AI chatbot to use for your presentations, search online for AI chatbots.</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***END OF NOTE***</a:t>
            </a:r>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777164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ECECEC"/>
                </a:solidFill>
                <a:effectLst/>
                <a:highlight>
                  <a:srgbClr val="212121"/>
                </a:highlight>
                <a:latin typeface="Söhne"/>
              </a:rPr>
              <a:t>Before we begin with our examples, we must cover prompt engineering first. Prompt engineering is the art of crafting questions or statements to get the best possible response from an AI chatbot, like me asking GARP to write a story or solve a math problem. For example, instead of saying "Talk about Napoleon," you might say, "Describe Napoleon Bonaparte's impact on European history," to guide the AI towards a more focused and informative reply. This method ensures that your GARP’s responses are more aligned with the user's needs, making interactions more efficient and effective.</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***END OF NOTE***</a:t>
            </a:r>
            <a:endParaRPr dirty="0"/>
          </a:p>
        </p:txBody>
      </p:sp>
    </p:spTree>
    <p:extLst>
      <p:ext uri="{BB962C8B-B14F-4D97-AF65-F5344CB8AC3E}">
        <p14:creationId xmlns:p14="http://schemas.microsoft.com/office/powerpoint/2010/main" val="2905153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l">
              <a:buNone/>
            </a:pPr>
            <a:r>
              <a:rPr lang="en-US" b="0" i="0" dirty="0">
                <a:solidFill>
                  <a:srgbClr val="ECECEC"/>
                </a:solidFill>
                <a:effectLst/>
                <a:highlight>
                  <a:srgbClr val="212121"/>
                </a:highlight>
                <a:latin typeface="Söhne"/>
              </a:rPr>
              <a:t>Let's dive into the nuts and bolts of prompt engineering, a technique that allows us to 'direct' GARP’s responses more precisely. It's like giving an actor a role to play – for instance, asking the AI to respond as a climate scientist brings a focused expertise to its answers. We also set the scene by adding context, enriching the AI's understanding of the topic. It's crucial to ask the right questions or set clear tasks – whether you're seeking advice or solutions. Think of it as instructing a detective; the more specific the question, the better the lead they can follow. And examples? They're the blueprints for the AI, illustrating exactly what we want to see in the output. Finally, by specifying the output format, we can determine how the response is presented, whether as a concise list or a detailed narrative. This structured approach can turn a simple AI interaction into a powerful tool for achieving specific outcomes, much like how a script shapes a film.</a:t>
            </a:r>
          </a:p>
          <a:p>
            <a:pPr marL="139700" indent="0" algn="l">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***END OF NOTE***</a:t>
            </a:r>
            <a:endParaRPr lang="en-US" dirty="0"/>
          </a:p>
          <a:p>
            <a:pPr marL="139700" indent="0" algn="l">
              <a:buNone/>
            </a:pPr>
            <a:endParaRPr lang="en-US" b="0" i="0" dirty="0">
              <a:solidFill>
                <a:srgbClr val="ECECEC"/>
              </a:solidFill>
              <a:effectLst/>
              <a:highlight>
                <a:srgbClr val="212121"/>
              </a:highlight>
              <a:latin typeface="+mj-lt"/>
            </a:endParaRPr>
          </a:p>
        </p:txBody>
      </p:sp>
    </p:spTree>
    <p:extLst>
      <p:ext uri="{BB962C8B-B14F-4D97-AF65-F5344CB8AC3E}">
        <p14:creationId xmlns:p14="http://schemas.microsoft.com/office/powerpoint/2010/main" val="975743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 are the various components of an effective prompt with specific examples.</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***END OF NOTE***</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2482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Here’s the output from our simple prompt!</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***END OF NOTE***</a:t>
            </a:r>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9706086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Our first example involves using GARP to craft various organizational statements for us, but we’re going to cheat a little. I’ll explain in a moment.</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***END OF NOTE***</a:t>
            </a:r>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333426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effectLst/>
                <a:latin typeface="Arial" panose="020B0604020202020204" pitchFamily="34" charset="0"/>
                <a:ea typeface="Aptos" panose="020B0004020202020204" pitchFamily="34" charset="0"/>
              </a:rPr>
              <a:t>I’m going to take a few moments during this next section to introduce myself, tell you a little bit about my journey through life, and how that journey lead me here!</a:t>
            </a:r>
          </a:p>
          <a:p>
            <a:pPr marL="0" lvl="0" indent="0" algn="l" rtl="0">
              <a:spcBef>
                <a:spcPts val="0"/>
              </a:spcBef>
              <a:spcAft>
                <a:spcPts val="0"/>
              </a:spcAft>
              <a:buNone/>
            </a:pPr>
            <a:endParaRPr lang="en-US" sz="1800" dirty="0">
              <a:effectLst/>
              <a:latin typeface="Arial" panose="020B0604020202020204" pitchFamily="34" charset="0"/>
            </a:endParaRPr>
          </a:p>
          <a:p>
            <a:pPr marL="0" lvl="0" indent="0" algn="l" rtl="0">
              <a:spcBef>
                <a:spcPts val="0"/>
              </a:spcBef>
              <a:spcAft>
                <a:spcPts val="0"/>
              </a:spcAft>
              <a:buNone/>
            </a:pPr>
            <a:r>
              <a:rPr lang="en-US" sz="1800" dirty="0">
                <a:effectLst/>
                <a:latin typeface="Arial" panose="020B0604020202020204" pitchFamily="34" charset="0"/>
              </a:rPr>
              <a:t>***END OF NOTE***</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creating a prompt from scratch, it’s important to cover the basics and give your GARP the information it needs to craft it into a useable components. You can do this by typing directly into the chat interface, or if you have a website, you can have your GARP get the information for you if it has that capability!</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***END OF NOTE***</a:t>
            </a:r>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6780497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By ”cheating”, we can ask GARP to generate the prompt we’ll use to get a good response.</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***END OF NOTE***</a:t>
            </a:r>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9337109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 is the prompt that GARP created to use as a prompt for itself.</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***END OF NOTE***</a:t>
            </a:r>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779959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Here’s our generated mission statement.</a:t>
            </a:r>
            <a:endParaRPr lang="en-US" dirty="0"/>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***END OF NOTE***</a:t>
            </a:r>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41840562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Here’s our vision statement.</a:t>
            </a:r>
            <a:endParaRPr lang="en-US" dirty="0"/>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***END OF NOTE***</a:t>
            </a:r>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6322339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Here are our value statements. This took about 30 seconds to generate all statements, mission, vision, and value.</a:t>
            </a:r>
            <a:endParaRPr lang="en-US" dirty="0"/>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***END OF NOTE***</a:t>
            </a:r>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3096994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ECECEC"/>
                </a:solidFill>
                <a:effectLst/>
                <a:highlight>
                  <a:srgbClr val="212121"/>
                </a:highlight>
                <a:latin typeface="Söhne"/>
              </a:rPr>
              <a:t>This slide showcases 30 additional ways organizations can leverage AI chatbots, spanning marketing, customer service, content creation, and operational support. It underscores the versatility of AI in enhancing efficiency, creativity, and engagement across various organizational functions. AI chatbots’ ability to generate diverse content types highlights their potential as a valuable tool in any organization's digital strategy arsenal.</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***END OF NOTE***</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694409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AI chatbots play a pivotal role, like diligent assistants, doing most of the grunt work in your projects. If you find yourself sweating over the details, it's time to re-evaluate your prompts to let your GARP shoulder more of the burden. By hitting the sweet spot of an 80/20 workload distribution, you'll notice a significant cut in your project time—potentially saving 80% of it. Just remember, your expertise is crucial for that final 20%—always review the work of AI chatbots, adding your touch to ensure accuracy and quality before anything goes public.</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***END OF NOTE***</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950372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encountered a challenge in a personal project: my bank only provided PDF downloads, not raw data. With GARP's assistance, I installed Python, extracted the necessary data from the PDF, and transformed it into a structured format. Finally, I loaded this curated data into a text file, ready for further manipulation. Now, let's dive into the details!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34377086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Unlike the last example where I simply used my AI chatbot’s web interface, for this example I created a more powerful customized version of GARP. Many AI chatbots use proprietary technology and paid services, for advanced topics like creating your own custom AI chatbot or for a deep dive into custom GPT’s, please use your favorite search engine. There are open-source options as well, but I’m not as well versed in those yet. In fact, I’m wondering if anyone in the audience had had any experience with open-source AI?</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1606090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u="none" strike="noStrike" dirty="0">
                <a:solidFill>
                  <a:srgbClr val="374151"/>
                </a:solidFill>
                <a:effectLst/>
                <a:latin typeface="Söhne"/>
              </a:rPr>
              <a:t>Albert Einstein once said, Once we accept our limits, we go beyond them. Understanding our limitations doesn't mean we're settling for them or using them as excuses. Rather, it provides a clear starting point for growth. By acknowledging what holds us back, we can devise specific strategies to go beyond those barriers. Limits are not the end; they are merely waypoints on the journey to improvement. Many suspect that Einstein may have had high functioning autism, yet he still accomplished great things! We’ll revisit this in a moment.</a:t>
            </a:r>
          </a:p>
          <a:p>
            <a:pPr marL="0" lvl="0" indent="0" algn="l" rtl="0">
              <a:spcBef>
                <a:spcPts val="0"/>
              </a:spcBef>
              <a:spcAft>
                <a:spcPts val="0"/>
              </a:spcAft>
              <a:buNone/>
            </a:pPr>
            <a:endParaRPr lang="en-US" b="0" i="0" u="none" strike="noStrike" dirty="0">
              <a:solidFill>
                <a:srgbClr val="374151"/>
              </a:solidFill>
              <a:effectLst/>
              <a:latin typeface="Söhne"/>
            </a:endParaRPr>
          </a:p>
          <a:p>
            <a:pPr marL="0" lvl="0" indent="0" algn="l" rtl="0">
              <a:spcBef>
                <a:spcPts val="0"/>
              </a:spcBef>
              <a:spcAft>
                <a:spcPts val="0"/>
              </a:spcAft>
              <a:buNone/>
            </a:pPr>
            <a:r>
              <a:rPr lang="en-US" b="0" i="0" u="none" strike="noStrike" dirty="0">
                <a:solidFill>
                  <a:srgbClr val="374151"/>
                </a:solidFill>
                <a:effectLst/>
                <a:latin typeface="Söhne"/>
              </a:rPr>
              <a:t>On a side note, I could not use a popular AI chatbot to generate a picture of Einstein because he is a real person.</a:t>
            </a:r>
          </a:p>
          <a:p>
            <a:pPr marL="0" lvl="0" indent="0" algn="l" rtl="0">
              <a:spcBef>
                <a:spcPts val="0"/>
              </a:spcBef>
              <a:spcAft>
                <a:spcPts val="0"/>
              </a:spcAft>
              <a:buNone/>
            </a:pPr>
            <a:endParaRPr lang="en-US" b="0" i="0" u="none" strike="noStrike"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u="none" strike="noStrike" dirty="0">
                <a:solidFill>
                  <a:srgbClr val="374151"/>
                </a:solidFill>
                <a:effectLst/>
                <a:latin typeface="Söhne"/>
              </a:rPr>
              <a:t>***END OF NOTE***</a:t>
            </a:r>
          </a:p>
          <a:p>
            <a:pPr marL="0" lvl="0" indent="0" algn="l" rtl="0">
              <a:spcBef>
                <a:spcPts val="0"/>
              </a:spcBef>
              <a:spcAft>
                <a:spcPts val="0"/>
              </a:spcAft>
              <a:buNone/>
            </a:pPr>
            <a:endParaRPr lang="en-US" b="0" i="0" u="none" strike="noStrike" dirty="0">
              <a:solidFill>
                <a:srgbClr val="374151"/>
              </a:solidFill>
              <a:effectLst/>
              <a:latin typeface="Söhne"/>
            </a:endParaRPr>
          </a:p>
          <a:p>
            <a:pPr marL="0" lvl="0" indent="0" algn="l" rtl="0">
              <a:spcBef>
                <a:spcPts val="0"/>
              </a:spcBef>
              <a:spcAft>
                <a:spcPts val="0"/>
              </a:spcAft>
              <a:buNone/>
            </a:pPr>
            <a:r>
              <a:rPr lang="en-US" b="0" i="0" u="none" strike="noStrike" dirty="0">
                <a:solidFill>
                  <a:srgbClr val="374151"/>
                </a:solidFill>
                <a:effectLst/>
                <a:latin typeface="Söhne"/>
              </a:rPr>
              <a:t>Pic source: https://</a:t>
            </a:r>
            <a:r>
              <a:rPr lang="en-US" b="0" i="0" u="none" strike="noStrike" dirty="0" err="1">
                <a:solidFill>
                  <a:srgbClr val="374151"/>
                </a:solidFill>
                <a:effectLst/>
                <a:latin typeface="Söhne"/>
              </a:rPr>
              <a:t>quotesgram.com</a:t>
            </a:r>
            <a:r>
              <a:rPr lang="en-US" b="0" i="0" u="none" strike="noStrike" dirty="0">
                <a:solidFill>
                  <a:srgbClr val="374151"/>
                </a:solidFill>
                <a:effectLst/>
                <a:latin typeface="Söhne"/>
              </a:rPr>
              <a:t>/</a:t>
            </a:r>
            <a:r>
              <a:rPr lang="en-US" b="0" i="0" u="none" strike="noStrike" dirty="0" err="1">
                <a:solidFill>
                  <a:srgbClr val="374151"/>
                </a:solidFill>
                <a:effectLst/>
                <a:latin typeface="Söhne"/>
              </a:rPr>
              <a:t>img</a:t>
            </a:r>
            <a:r>
              <a:rPr lang="en-US" b="0" i="0" u="none" strike="noStrike" dirty="0">
                <a:solidFill>
                  <a:srgbClr val="374151"/>
                </a:solidFill>
                <a:effectLst/>
                <a:latin typeface="Söhne"/>
              </a:rPr>
              <a:t>/albert-</a:t>
            </a:r>
            <a:r>
              <a:rPr lang="en-US" b="0" i="0" u="none" strike="noStrike" dirty="0" err="1">
                <a:solidFill>
                  <a:srgbClr val="374151"/>
                </a:solidFill>
                <a:effectLst/>
                <a:latin typeface="Söhne"/>
              </a:rPr>
              <a:t>einstein</a:t>
            </a:r>
            <a:r>
              <a:rPr lang="en-US" b="0" i="0" u="none" strike="noStrike" dirty="0">
                <a:solidFill>
                  <a:srgbClr val="374151"/>
                </a:solidFill>
                <a:effectLst/>
                <a:latin typeface="Söhne"/>
              </a:rPr>
              <a:t>-quotes-wallpaper/9636239/</a:t>
            </a:r>
            <a:endParaRPr lang="en-US" dirty="0"/>
          </a:p>
        </p:txBody>
      </p:sp>
    </p:spTree>
    <p:extLst>
      <p:ext uri="{BB962C8B-B14F-4D97-AF65-F5344CB8AC3E}">
        <p14:creationId xmlns:p14="http://schemas.microsoft.com/office/powerpoint/2010/main" val="21074347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l">
              <a:buNone/>
            </a:pPr>
            <a:r>
              <a:rPr lang="en-US" b="0" i="0" dirty="0">
                <a:solidFill>
                  <a:srgbClr val="ECECEC"/>
                </a:solidFill>
                <a:effectLst/>
                <a:highlight>
                  <a:srgbClr val="212121"/>
                </a:highlight>
                <a:latin typeface="Söhne"/>
              </a:rPr>
              <a:t>Alright, let’s check out something pretty cool – the six big wins of using a custom AI chatbot. First up, we're talking </a:t>
            </a:r>
            <a:r>
              <a:rPr lang="en-US" b="1" i="0" dirty="0">
                <a:solidFill>
                  <a:srgbClr val="ECECEC"/>
                </a:solidFill>
                <a:effectLst/>
                <a:highlight>
                  <a:srgbClr val="212121"/>
                </a:highlight>
                <a:latin typeface="Söhne"/>
              </a:rPr>
              <a:t>Enhanced Accuracy</a:t>
            </a:r>
            <a:r>
              <a:rPr lang="en-US" b="0" i="0" dirty="0">
                <a:solidFill>
                  <a:srgbClr val="ECECEC"/>
                </a:solidFill>
                <a:effectLst/>
                <a:highlight>
                  <a:srgbClr val="212121"/>
                </a:highlight>
                <a:latin typeface="Söhne"/>
              </a:rPr>
              <a:t>. Imagine an AI that gets you, really gets your domain, and delivers spot-on answers. That's what we're aiming for.</a:t>
            </a:r>
          </a:p>
          <a:p>
            <a:pPr marL="139700" indent="0" algn="l">
              <a:buNone/>
            </a:pPr>
            <a:endParaRPr lang="en-US" b="0" i="0" dirty="0">
              <a:solidFill>
                <a:srgbClr val="ECECEC"/>
              </a:solidFill>
              <a:effectLst/>
              <a:highlight>
                <a:srgbClr val="212121"/>
              </a:highlight>
              <a:latin typeface="Söhne"/>
            </a:endParaRPr>
          </a:p>
          <a:p>
            <a:pPr marL="139700" indent="0" algn="l">
              <a:buNone/>
            </a:pPr>
            <a:r>
              <a:rPr lang="en-US" b="0" i="0" dirty="0">
                <a:solidFill>
                  <a:srgbClr val="ECECEC"/>
                </a:solidFill>
                <a:effectLst/>
                <a:highlight>
                  <a:srgbClr val="212121"/>
                </a:highlight>
                <a:latin typeface="Söhne"/>
              </a:rPr>
              <a:t>Then, there's the </a:t>
            </a:r>
            <a:r>
              <a:rPr lang="en-US" b="1" i="0" dirty="0">
                <a:solidFill>
                  <a:srgbClr val="ECECEC"/>
                </a:solidFill>
                <a:effectLst/>
                <a:highlight>
                  <a:srgbClr val="212121"/>
                </a:highlight>
                <a:latin typeface="Söhne"/>
              </a:rPr>
              <a:t>Personalized Experience</a:t>
            </a:r>
            <a:r>
              <a:rPr lang="en-US" b="0" i="0" dirty="0">
                <a:solidFill>
                  <a:srgbClr val="ECECEC"/>
                </a:solidFill>
                <a:effectLst/>
                <a:highlight>
                  <a:srgbClr val="212121"/>
                </a:highlight>
                <a:latin typeface="Söhne"/>
              </a:rPr>
              <a:t>. It's like having a chat with a friend who knows exactly what you're about and never misses a beat. Customizing an AI chatbot is all about tailoring its know-how to fit your unique needs.</a:t>
            </a:r>
          </a:p>
          <a:p>
            <a:pPr marL="139700" indent="0" algn="l">
              <a:buNone/>
            </a:pPr>
            <a:endParaRPr lang="en-US" b="0" i="0" dirty="0">
              <a:solidFill>
                <a:srgbClr val="ECECEC"/>
              </a:solidFill>
              <a:effectLst/>
              <a:highlight>
                <a:srgbClr val="212121"/>
              </a:highlight>
              <a:latin typeface="Söhne"/>
            </a:endParaRPr>
          </a:p>
          <a:p>
            <a:pPr marL="139700" indent="0" algn="l">
              <a:buNone/>
            </a:pPr>
            <a:r>
              <a:rPr lang="en-US" b="0" i="0" dirty="0">
                <a:solidFill>
                  <a:srgbClr val="ECECEC"/>
                </a:solidFill>
                <a:effectLst/>
                <a:highlight>
                  <a:srgbClr val="212121"/>
                </a:highlight>
                <a:latin typeface="Söhne"/>
              </a:rPr>
              <a:t>Moving on to </a:t>
            </a:r>
            <a:r>
              <a:rPr lang="en-US" b="1" i="0" dirty="0">
                <a:solidFill>
                  <a:srgbClr val="ECECEC"/>
                </a:solidFill>
                <a:effectLst/>
                <a:highlight>
                  <a:srgbClr val="212121"/>
                </a:highlight>
                <a:latin typeface="Söhne"/>
              </a:rPr>
              <a:t>Customized Learning</a:t>
            </a:r>
            <a:r>
              <a:rPr lang="en-US" b="0" i="0" dirty="0">
                <a:solidFill>
                  <a:srgbClr val="ECECEC"/>
                </a:solidFill>
                <a:effectLst/>
                <a:highlight>
                  <a:srgbClr val="212121"/>
                </a:highlight>
                <a:latin typeface="Söhne"/>
              </a:rPr>
              <a:t> – this is where it gets even smarter, learning from your own content. It's like feeding it a diet of your finest data, making it more relevant and insightful every day.</a:t>
            </a:r>
          </a:p>
          <a:p>
            <a:pPr marL="139700" indent="0" algn="l">
              <a:buNone/>
            </a:pPr>
            <a:endParaRPr lang="en-US" b="1" i="0" dirty="0">
              <a:solidFill>
                <a:srgbClr val="ECECEC"/>
              </a:solidFill>
              <a:effectLst/>
              <a:highlight>
                <a:srgbClr val="212121"/>
              </a:highlight>
              <a:latin typeface="Söhne"/>
            </a:endParaRPr>
          </a:p>
          <a:p>
            <a:pPr marL="139700" indent="0" algn="l">
              <a:buNone/>
            </a:pPr>
            <a:r>
              <a:rPr lang="en-US" b="1" i="0" dirty="0">
                <a:solidFill>
                  <a:srgbClr val="ECECEC"/>
                </a:solidFill>
                <a:effectLst/>
                <a:highlight>
                  <a:srgbClr val="212121"/>
                </a:highlight>
                <a:latin typeface="Söhne"/>
              </a:rPr>
              <a:t>Efficiency</a:t>
            </a:r>
            <a:r>
              <a:rPr lang="en-US" b="0" i="0" dirty="0">
                <a:solidFill>
                  <a:srgbClr val="ECECEC"/>
                </a:solidFill>
                <a:effectLst/>
                <a:highlight>
                  <a:srgbClr val="212121"/>
                </a:highlight>
                <a:latin typeface="Söhne"/>
              </a:rPr>
              <a:t> is a game-changer. Think less grunt work, more genius work. It's about automating the mundane so you can focus on the creative and critical.</a:t>
            </a:r>
          </a:p>
          <a:p>
            <a:pPr marL="139700" indent="0" algn="l">
              <a:buNone/>
            </a:pPr>
            <a:endParaRPr lang="en-US" b="1" i="0" dirty="0">
              <a:solidFill>
                <a:srgbClr val="ECECEC"/>
              </a:solidFill>
              <a:effectLst/>
              <a:highlight>
                <a:srgbClr val="212121"/>
              </a:highlight>
              <a:latin typeface="Söhne"/>
            </a:endParaRPr>
          </a:p>
          <a:p>
            <a:pPr marL="139700" indent="0" algn="l">
              <a:buNone/>
            </a:pPr>
            <a:r>
              <a:rPr lang="en-US" b="1" i="0" dirty="0">
                <a:solidFill>
                  <a:srgbClr val="ECECEC"/>
                </a:solidFill>
                <a:effectLst/>
                <a:highlight>
                  <a:srgbClr val="212121"/>
                </a:highlight>
                <a:latin typeface="Söhne"/>
              </a:rPr>
              <a:t>Knowledge Consolidation</a:t>
            </a:r>
            <a:r>
              <a:rPr lang="en-US" b="0" i="0" dirty="0">
                <a:solidFill>
                  <a:srgbClr val="ECECEC"/>
                </a:solidFill>
                <a:effectLst/>
                <a:highlight>
                  <a:srgbClr val="212121"/>
                </a:highlight>
                <a:latin typeface="Söhne"/>
              </a:rPr>
              <a:t> is your information powerhouse. It's about having all your scattered info in one place, ready at the tap of a key.</a:t>
            </a:r>
          </a:p>
          <a:p>
            <a:pPr marL="139700" indent="0" algn="l">
              <a:buNone/>
            </a:pPr>
            <a:endParaRPr lang="en-US" b="0" i="0" dirty="0">
              <a:solidFill>
                <a:srgbClr val="ECECEC"/>
              </a:solidFill>
              <a:effectLst/>
              <a:highlight>
                <a:srgbClr val="212121"/>
              </a:highlight>
              <a:latin typeface="Söhne"/>
            </a:endParaRPr>
          </a:p>
          <a:p>
            <a:pPr marL="139700" indent="0" algn="l">
              <a:buNone/>
            </a:pPr>
            <a:r>
              <a:rPr lang="en-US" b="0" i="0" dirty="0">
                <a:solidFill>
                  <a:srgbClr val="ECECEC"/>
                </a:solidFill>
                <a:effectLst/>
                <a:highlight>
                  <a:srgbClr val="212121"/>
                </a:highlight>
                <a:latin typeface="Söhne"/>
              </a:rPr>
              <a:t>And last but certainly not least, </a:t>
            </a:r>
            <a:r>
              <a:rPr lang="en-US" b="1" i="0" dirty="0">
                <a:solidFill>
                  <a:srgbClr val="ECECEC"/>
                </a:solidFill>
                <a:effectLst/>
                <a:highlight>
                  <a:srgbClr val="212121"/>
                </a:highlight>
                <a:latin typeface="Söhne"/>
              </a:rPr>
              <a:t>Innovation</a:t>
            </a:r>
            <a:r>
              <a:rPr lang="en-US" b="0" i="0" dirty="0">
                <a:solidFill>
                  <a:srgbClr val="ECECEC"/>
                </a:solidFill>
                <a:effectLst/>
                <a:highlight>
                  <a:srgbClr val="212121"/>
                </a:highlight>
                <a:latin typeface="Söhne"/>
              </a:rPr>
              <a:t>. This is where the magic happens, pushing boundaries, exploring new frontiers, and coming up with solutions that are as unique as they are effective.</a:t>
            </a:r>
          </a:p>
          <a:p>
            <a:pPr marL="139700" indent="0" algn="l">
              <a:buNone/>
            </a:pPr>
            <a:endParaRPr lang="en-US" b="0" i="0" dirty="0">
              <a:solidFill>
                <a:srgbClr val="ECECEC"/>
              </a:solidFill>
              <a:effectLst/>
              <a:highlight>
                <a:srgbClr val="212121"/>
              </a:highlight>
              <a:latin typeface="Söhne"/>
            </a:endParaRPr>
          </a:p>
          <a:p>
            <a:pPr marL="139700" indent="0" algn="l">
              <a:buNone/>
            </a:pPr>
            <a:r>
              <a:rPr lang="en-US" b="0" i="0" dirty="0">
                <a:solidFill>
                  <a:srgbClr val="ECECEC"/>
                </a:solidFill>
                <a:effectLst/>
                <a:highlight>
                  <a:srgbClr val="212121"/>
                </a:highlight>
                <a:latin typeface="Söhne"/>
              </a:rPr>
              <a:t>So, in a nutshell, customizing an AI chatbot is like having a super-smart, super-efficient, and super-personal assistant who's always on the ball. Pretty exciting stuff, right?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p>
        </p:txBody>
      </p:sp>
    </p:spTree>
    <p:extLst>
      <p:ext uri="{BB962C8B-B14F-4D97-AF65-F5344CB8AC3E}">
        <p14:creationId xmlns:p14="http://schemas.microsoft.com/office/powerpoint/2010/main" val="17007073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tackling my personal project, I first set up Python with clear instructions from my custom GARP. Encountered some installation challenges, but resolved them with my GARP's guidance.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Next step was installing additional Python libraries. GARP provided the necessary details, streamlining the process.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Developing the script was collaborative. With GARP's assistance, I refined a script that extracts transaction data from a PDF and shapes it into a structured format.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following stage involved structuring the data into a CSV file. GARP and I worked together to ensure the data was organized with appropriate categories for dates, descriptions, and amounts.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final step was data preparation, cleaning, and getting the CSV file analysis-ready, again utilizing Python and GARP's input for efficiency.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Throughout the project, GARP was a valuable resource, enhancing the development process.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35545049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needed to convert the content of a PDF into a text format for data manipulation. The initial text output was disorganized and unclear. After reviewing various PDF-to-data conversion options, I found that they were either too expensive or resulted in unusable, disordered data that required extensive effort to refine. Once Python was installed, I engaged GARP's assistance to sort through the disorganized text.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35070562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built my custom GARP, loaded my PDFtoText file into it so that GARP could always reference the underlying data, and then began the task of asking GARP to convert the PDFtoText file to a format that was easier to modify such as having field names such as Account, Amount, Date, etc.. I would ask GARP to create a script to transform my data, then I would take the output, feed it back into GARP with the new instructions, and then GARP would give me new code to try, rinse, repeat!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30149631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adopted an iterative development process for my Python script, where I incrementally enhanced the code. In each cycle, I provided GARP with the most recent version of the code, its corresponding output, and specific instructions for the next iteration. This method effectively minimized deviations and focused on resolving distinct issues within the code. The result was a high-quality output achieved efficiently. While my project is not yet complete, primarily due to its evolving scope, I am actively planning more sophisticated developments for its future.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ECECEC"/>
                </a:solidFill>
                <a:effectLst/>
                <a:highlight>
                  <a:srgbClr val="212121"/>
                </a:highlight>
                <a:latin typeface="Söhne"/>
              </a:rPr>
              <a:t>The iterative process I've been using to develop my Python script with GARP's help has proven quite effective. I've invested roughly an hour into this project, which is a significant improvement compared to the week-long efforts such tasks demanded in the past. The iterative key is simple: supply GARP with the last script output and specify the desired changes. The more precise and intentional the information provided to GARP, the better the outcomes. Each time I request refinements, I ensure GARP has access to the initial PDF-to-text output, the current instructions for the task at hand, and the existing code that needs improvement. This disciplined approach maintains focus and has been successful for me over the past year while using GARP for various projects.</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***END OF NOTE***</a:t>
            </a:r>
            <a:endParaRPr dirty="0"/>
          </a:p>
        </p:txBody>
      </p:sp>
    </p:spTree>
    <p:extLst>
      <p:ext uri="{BB962C8B-B14F-4D97-AF65-F5344CB8AC3E}">
        <p14:creationId xmlns:p14="http://schemas.microsoft.com/office/powerpoint/2010/main" val="3006725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next example is more of a lesson in advanced prompting.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30790750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ECECEC"/>
                </a:solidFill>
                <a:effectLst/>
                <a:highlight>
                  <a:srgbClr val="212121"/>
                </a:highlight>
                <a:latin typeface="Söhne"/>
              </a:rPr>
              <a:t>Let's talk about streamlining our workflow with a script-based approach. By continuously integrating our latest output alongside new directives for enhancement, we keep our AI assistant, GARP, on track—this is crucial to prevent any 'drift' from our original intent. In the next segment, we’ll explore common pitfalls when working with AI like GARP and how to avoid them. During the creation of this presentation, I applied this iterative method, using a Word document to compile and refine content with the help of GARP.</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***END OF NOTE***</a:t>
            </a:r>
            <a:endParaRPr dirty="0"/>
          </a:p>
        </p:txBody>
      </p:sp>
    </p:spTree>
    <p:extLst>
      <p:ext uri="{BB962C8B-B14F-4D97-AF65-F5344CB8AC3E}">
        <p14:creationId xmlns:p14="http://schemas.microsoft.com/office/powerpoint/2010/main" val="4587468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AI are great, but there’s still so much to learn!</a:t>
            </a:r>
            <a:endParaRPr dirty="0"/>
          </a:p>
        </p:txBody>
      </p:sp>
    </p:spTree>
    <p:extLst>
      <p:ext uri="{BB962C8B-B14F-4D97-AF65-F5344CB8AC3E}">
        <p14:creationId xmlns:p14="http://schemas.microsoft.com/office/powerpoint/2010/main" val="35226671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Alright, let’s get into how to have a chat with an AI chatbot and get the most out of it!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 you know how sometimes you need to explain things to kids, and you have to make it super simple? There's a prompt for that. Just say, “Explain [topic] to me like I’m [age] years old,” and voila, you’ll get explanations that are easy to grasp.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you’re a social worker and new around here, welcome aboard! To get started, ask for a list of prompts by saying, “Can you give me a list of prompts that help me get stuff done?” It's like having a cheat sheet for all your tasks.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Now, if you’ve heard of the 80/20 rule, it’s like finding the golden nuggets of information. Ask, “I want to learn about [topic]. What's the 20% that’ll help me understand 80% of it?” This is perfect for getting the lowdown without all the fluff.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Looking to level up a new skill? Ask your AI assistant to set you up with a “30-day learning plan for [subject].” It’s like having a personal trainer for your brain.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Got some writing that you want a second opinion on? Toss it over by saying, “Here's my writing. Give it to me straight, or as if you were [famous critic].” It’s like having a coach who’s also a bit of a cheerleader.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for the innovators out there, if you’re looking to push boundaries, ask how AI can do just that with, “How can AI enable innovation in [your field]?” It’s like brainstorming with a supercomputer.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 go ahead and give these prompts a try. Think of an AI chatbot as your friendly neighborhood helper, always up for a good chat and ready to lend a hand!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334837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l">
              <a:buNone/>
            </a:pPr>
            <a:r>
              <a:rPr lang="en-US" b="0" i="0" u="none" strike="noStrike" dirty="0">
                <a:solidFill>
                  <a:srgbClr val="374151"/>
                </a:solidFill>
                <a:effectLst/>
                <a:latin typeface="Söhne"/>
              </a:rPr>
              <a:t>Sorry if this slide catches anyone off guard! Revealing that I possess traits associated with ADHD and ASD isn't a simple footnote in my biography; it's pivotal for grasping the lens through which I navigate both personal and professional landscapes. Icons like livestock system innovator Temple Grandin and acclaimed actor Sir Anthony Hopkins share similar neurodiverse profiles, exemplifying how unique cognitive structures can drive exceptional accomplishments.</a:t>
            </a:r>
          </a:p>
          <a:p>
            <a:pPr marL="139700" indent="0" algn="l">
              <a:buNone/>
            </a:pPr>
            <a:endParaRPr lang="en-US" b="0" i="0" u="none" strike="noStrike" dirty="0">
              <a:solidFill>
                <a:srgbClr val="374151"/>
              </a:solidFill>
              <a:effectLst/>
              <a:latin typeface="Söhne"/>
            </a:endParaRPr>
          </a:p>
          <a:p>
            <a:pPr marL="139700" indent="0" algn="l">
              <a:buNone/>
            </a:pPr>
            <a:r>
              <a:rPr lang="en-US" b="0" i="0" u="none" strike="noStrike" dirty="0">
                <a:solidFill>
                  <a:srgbClr val="374151"/>
                </a:solidFill>
                <a:effectLst/>
                <a:latin typeface="Söhne"/>
              </a:rPr>
              <a:t>Only recently diagnosed, I've reframed these traits as the backbone supporting my specialized abilities. To operate at what society calls a 'baseline,' I’ve hyper-focused on organization, vigilance, and systematization—skills that ultimately propel me to exceed typical performance levels. And I’ve pursued tools to support me and succeed in both my work and my personal life.</a:t>
            </a:r>
          </a:p>
          <a:p>
            <a:pPr marL="139700" indent="0" algn="l">
              <a:buNone/>
            </a:pPr>
            <a:endParaRPr lang="en-US" b="0" i="0" u="none" strike="noStrike" dirty="0">
              <a:solidFill>
                <a:srgbClr val="374151"/>
              </a:solidFill>
              <a:effectLst/>
              <a:latin typeface="Söhne"/>
            </a:endParaRPr>
          </a:p>
          <a:p>
            <a:pPr marL="139700" indent="0" algn="l">
              <a:buNone/>
            </a:pPr>
            <a:r>
              <a:rPr lang="en-US" b="0" i="0" u="none" strike="noStrike" dirty="0">
                <a:solidFill>
                  <a:srgbClr val="374151"/>
                </a:solidFill>
                <a:effectLst/>
                <a:latin typeface="Söhne"/>
              </a:rPr>
              <a:t>This drive has birthed intricate support systems and algorithms that minimize error while maximizing output. When I say that ADHD and ASD form part of my identity, recognize this not as a limitation but as an engine for innovation and efficiency, particularly in settings where resources are scarce.</a:t>
            </a:r>
          </a:p>
          <a:p>
            <a:pPr marL="139700" indent="0" algn="l">
              <a:buNone/>
            </a:pPr>
            <a:endParaRPr lang="en-US" b="0" i="0" u="none" strike="noStrike" dirty="0">
              <a:solidFill>
                <a:srgbClr val="374151"/>
              </a:solidFill>
              <a:effectLst/>
              <a:latin typeface="Söhne"/>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u="none" strike="noStrike" dirty="0">
                <a:solidFill>
                  <a:srgbClr val="374151"/>
                </a:solidFill>
                <a:effectLst/>
                <a:latin typeface="Söhne"/>
              </a:rPr>
              <a:t>***END OF NOTE***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96635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Okay, so an AI chatbot can be a bit like a genie in a bottle – you've got a limited number of wishes... I mean, interactions. To make the most of it, don't just ask for one idea; go big and ask for 30 at once. Boom, you’ve got options!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Now, about keeping things organized, it’s like keeping a recipe handy while cooking. Store your instructions in a doc. This way, you can tweak them, just like perfecting your grandma’s secret sauce recipe, and then serve them up to your AI chatbot again.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say you’re building something big, like a treehouse that’ll last for years. You might want a custom toolbox, right? The same goes for projects with AI chatbots – consider building a custom AI chatbot that fits just right.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Stuck on something? Just chat it out with your AI chatbot. Ask like you're asking a pal for advice, and don’t forget to be specific – it’s like asking for the best route to your favorite ice cream shop.</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But what if your AI chatbot starts getting off-track, like when your dog spots a squirrel on a walk? No stress. Just rewind, simplify your instructions, and toss them back, like reminding your pup you’re on a walk, not a squirrel chase.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Last tip – double-check your AI’s work, like you'd proofread a text before sending it to your crush. You want to make sure every '</a:t>
            </a:r>
            <a:r>
              <a:rPr lang="en-US" dirty="0" err="1"/>
              <a:t>i</a:t>
            </a:r>
            <a:r>
              <a:rPr lang="en-US" dirty="0"/>
              <a:t>' is dotted and every 't' is crossed for accuracy.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 that’s the scoop! AI are here to help – just keep these tricks up your sleeve, and you’ll be chatting up a storm in no time.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p>
        </p:txBody>
      </p:sp>
    </p:spTree>
    <p:extLst>
      <p:ext uri="{BB962C8B-B14F-4D97-AF65-F5344CB8AC3E}">
        <p14:creationId xmlns:p14="http://schemas.microsoft.com/office/powerpoint/2010/main" val="4184418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ECECEC"/>
                </a:solidFill>
                <a:effectLst/>
                <a:highlight>
                  <a:srgbClr val="212121"/>
                </a:highlight>
                <a:latin typeface="Söhne"/>
              </a:rPr>
              <a:t>Getting close to the end, let’s talk about the fine print when it comes to using AI. It’s like embarking on a new adventure – exciting, but you </a:t>
            </a:r>
            <a:r>
              <a:rPr lang="en-US" b="0" i="0" dirty="0" err="1">
                <a:solidFill>
                  <a:srgbClr val="ECECEC"/>
                </a:solidFill>
                <a:effectLst/>
                <a:highlight>
                  <a:srgbClr val="212121"/>
                </a:highlight>
                <a:latin typeface="Söhne"/>
              </a:rPr>
              <a:t>gotta</a:t>
            </a:r>
            <a:r>
              <a:rPr lang="en-US" b="0" i="0" dirty="0">
                <a:solidFill>
                  <a:srgbClr val="ECECEC"/>
                </a:solidFill>
                <a:effectLst/>
                <a:highlight>
                  <a:srgbClr val="212121"/>
                </a:highlight>
                <a:latin typeface="Söhne"/>
              </a:rPr>
              <a:t> watch out for those hidden pitfalls! </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First off, let’s chat about misinterpretations. It’s like trying to read someone’s mind – you </a:t>
            </a:r>
            <a:r>
              <a:rPr lang="en-US" b="0" i="0" dirty="0" err="1">
                <a:solidFill>
                  <a:srgbClr val="ECECEC"/>
                </a:solidFill>
                <a:effectLst/>
                <a:highlight>
                  <a:srgbClr val="212121"/>
                </a:highlight>
                <a:latin typeface="Söhne"/>
              </a:rPr>
              <a:t>gotta</a:t>
            </a:r>
            <a:r>
              <a:rPr lang="en-US" b="0" i="0" dirty="0">
                <a:solidFill>
                  <a:srgbClr val="ECECEC"/>
                </a:solidFill>
                <a:effectLst/>
                <a:highlight>
                  <a:srgbClr val="212121"/>
                </a:highlight>
                <a:latin typeface="Söhne"/>
              </a:rPr>
              <a:t> be crystal clear with your prompts to get the response you want from AI. </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Then there’s the biggie – data privacy. Just like keeping your secrets safe with your best friend, be cautious about sharing anything too personal with the model. </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Now, onto accuracy. Think of an AI chatbot like a trivia master – sometimes spot-on, sometimes a bit off. So, it’s always good to double-check any important info it gives you. </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And biases? Yep, even AI isn’t immune. It’s like looking at the world through someone else’s glasses – there might be a slight distortion. So, take what it says with a pinch of salt and trust your own judgment. </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Oh, and don’t forget the need for an internet connection. It’s like having your phone charged before a road trip – </a:t>
            </a:r>
            <a:r>
              <a:rPr lang="en-US" b="0" i="0" dirty="0" err="1">
                <a:solidFill>
                  <a:srgbClr val="ECECEC"/>
                </a:solidFill>
                <a:effectLst/>
                <a:highlight>
                  <a:srgbClr val="212121"/>
                </a:highlight>
                <a:latin typeface="Söhne"/>
              </a:rPr>
              <a:t>gotta</a:t>
            </a:r>
            <a:r>
              <a:rPr lang="en-US" b="0" i="0" dirty="0">
                <a:solidFill>
                  <a:srgbClr val="ECECEC"/>
                </a:solidFill>
                <a:effectLst/>
                <a:highlight>
                  <a:srgbClr val="212121"/>
                </a:highlight>
                <a:latin typeface="Söhne"/>
              </a:rPr>
              <a:t> be prepared for any unexpected detours. </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Lastly, hitting those usage limits. It’s like trying to cram too much into your suitcase – sometimes you </a:t>
            </a:r>
            <a:r>
              <a:rPr lang="en-US" b="0" i="0" dirty="0" err="1">
                <a:solidFill>
                  <a:srgbClr val="ECECEC"/>
                </a:solidFill>
                <a:effectLst/>
                <a:highlight>
                  <a:srgbClr val="212121"/>
                </a:highlight>
                <a:latin typeface="Söhne"/>
              </a:rPr>
              <a:t>gotta</a:t>
            </a:r>
            <a:r>
              <a:rPr lang="en-US" b="0" i="0" dirty="0">
                <a:solidFill>
                  <a:srgbClr val="ECECEC"/>
                </a:solidFill>
                <a:effectLst/>
                <a:highlight>
                  <a:srgbClr val="212121"/>
                </a:highlight>
                <a:latin typeface="Söhne"/>
              </a:rPr>
              <a:t> prioritize and pack smart to make the most of AI without any hiccups. </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So, while AI is an amazing tool, let’s keep these points in mind to make our journey with it as smooth as possible!</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***END OF NOTE***</a:t>
            </a:r>
            <a:endParaRPr dirty="0"/>
          </a:p>
        </p:txBody>
      </p:sp>
    </p:spTree>
    <p:extLst>
      <p:ext uri="{BB962C8B-B14F-4D97-AF65-F5344CB8AC3E}">
        <p14:creationId xmlns:p14="http://schemas.microsoft.com/office/powerpoint/2010/main" val="18982282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ECECEC"/>
                </a:solidFill>
                <a:effectLst/>
                <a:highlight>
                  <a:srgbClr val="212121"/>
                </a:highlight>
                <a:latin typeface="Söhne"/>
              </a:rPr>
              <a:t>Continuing with AI pitfalls, dealing with AI's struggle to fully grasp nuances and subtleties in language emphasizes the need for us to review and sometimes adjust the generated responses to better fit the intended context. </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The potential for over-reliance on AI technology raises an important point about maintaining a balance; it's essential not to let it overshadow our own creativity and problem-solving skills. </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Response drift, where AI may stray from the initial instructions, can be managed by periodically clarifying or refining our prompts. The occasional downtime and accessibility issues remind us of the importance of having backup strategies or alternative resources ready. </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Ethical and legal risks associated with using AI-generated content in sensitive or regulated domains advise us to seek appropriate guidelines or legal counsel. </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Finally, the risk of feedback loops reinforces the need for providing accurate and unbiased feedback to AI chatbots, helping improve the model's reliability and relevance over time.</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***END OF NOTE***</a:t>
            </a:r>
            <a:endParaRPr dirty="0"/>
          </a:p>
        </p:txBody>
      </p:sp>
    </p:spTree>
    <p:extLst>
      <p:ext uri="{BB962C8B-B14F-4D97-AF65-F5344CB8AC3E}">
        <p14:creationId xmlns:p14="http://schemas.microsoft.com/office/powerpoint/2010/main" val="15547079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I’ll take any questions now.</a:t>
            </a:r>
          </a:p>
          <a:p>
            <a:pPr marL="0" lvl="0" indent="0" algn="l" rtl="0">
              <a:spcBef>
                <a:spcPts val="0"/>
              </a:spcBef>
              <a:spcAft>
                <a:spcPts val="0"/>
              </a:spcAft>
              <a:buNone/>
            </a:pPr>
            <a:endParaRPr lang="en-US"/>
          </a:p>
          <a:p>
            <a:pPr marL="0" lvl="0" indent="0" algn="l" rtl="0">
              <a:spcBef>
                <a:spcPts val="0"/>
              </a:spcBef>
              <a:spcAft>
                <a:spcPts val="0"/>
              </a:spcAft>
              <a:buNone/>
            </a:pPr>
            <a:r>
              <a:rPr lang="en-US"/>
              <a:t>***AFTER QUESTIONS***</a:t>
            </a:r>
          </a:p>
          <a:p>
            <a:pPr marL="0" lvl="0" indent="0" algn="l" rtl="0">
              <a:spcBef>
                <a:spcPts val="0"/>
              </a:spcBef>
              <a:spcAft>
                <a:spcPts val="0"/>
              </a:spcAft>
              <a:buNone/>
            </a:pPr>
            <a:endParaRPr lang="en-US"/>
          </a:p>
          <a:p>
            <a:pPr marL="0" lvl="0" indent="0" algn="l" rtl="0">
              <a:spcBef>
                <a:spcPts val="0"/>
              </a:spcBef>
              <a:spcAft>
                <a:spcPts val="0"/>
              </a:spcAft>
              <a:buNone/>
            </a:pPr>
            <a:r>
              <a:rPr lang="en-US"/>
              <a:t>Thank you for being here, thank you to the NHSDC for </a:t>
            </a:r>
            <a:r>
              <a:rPr lang="en-US" dirty="0"/>
              <a:t>allowing me to present</a:t>
            </a:r>
            <a:r>
              <a:rPr lang="en-US"/>
              <a:t>, and feel free to reach out to me after the presentation!</a:t>
            </a:r>
          </a:p>
          <a:p>
            <a:pPr marL="0" lvl="0" indent="0" algn="l" rtl="0">
              <a:spcBef>
                <a:spcPts val="0"/>
              </a:spcBef>
              <a:spcAft>
                <a:spcPts val="0"/>
              </a:spcAft>
              <a:buNone/>
            </a:pPr>
            <a:endParaRPr lang="en-US"/>
          </a:p>
          <a:p>
            <a:pPr marL="0" lvl="0" indent="0" algn="l" rtl="0">
              <a:spcBef>
                <a:spcPts val="0"/>
              </a:spcBef>
              <a:spcAft>
                <a:spcPts val="0"/>
              </a:spcAft>
              <a:buNone/>
            </a:pPr>
            <a:r>
              <a:rPr lang="en-US"/>
              <a:t>***END OF NOTE***</a:t>
            </a:r>
            <a:endParaRPr/>
          </a:p>
        </p:txBody>
      </p:sp>
    </p:spTree>
    <p:extLst>
      <p:ext uri="{BB962C8B-B14F-4D97-AF65-F5344CB8AC3E}">
        <p14:creationId xmlns:p14="http://schemas.microsoft.com/office/powerpoint/2010/main" val="147739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c2e6846af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c2e6846af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you can see, even though I face challenges due to my autism and ADHD, I can still perform at high levels and succeed. I’m able to succeed because I’ve built connections to help me, I study every subject to its minute levels, and build tools to support me. When I first started college as a working adult, I had to start all over teaching myself how to do homework, sustain projects, build applications, and generally just make sure I showed up to class! Now, I love to learn and look forward to completing my PhD some day!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417669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fact, even though I graduated high school with a GPA around 1.56, I was still able to succeed in radio for almost two decades earning over $1million despite my disabilities. Also, I’d like to point out that just because someone has a disability or even multiple disabilities, that does not automatically make them disabled. Although I had many challenges that I faced personally, educationally, and professionally, I found that by building supports and using tools, I could not only reach nominal performance levels, but even exceed them! For many years I successfully managed 5 radio stations with 3 offices and 10 studios spread across 2 states, all never even knowing I had disabilities.</a:t>
            </a:r>
            <a:endParaRPr dirty="0"/>
          </a:p>
        </p:txBody>
      </p:sp>
    </p:spTree>
    <p:extLst>
      <p:ext uri="{BB962C8B-B14F-4D97-AF65-F5344CB8AC3E}">
        <p14:creationId xmlns:p14="http://schemas.microsoft.com/office/powerpoint/2010/main" val="2618540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Next, we’re going to address large challenges currently faced in social services, their root causes, and potential solutions.</a:t>
            </a:r>
            <a:endParaRPr/>
          </a:p>
        </p:txBody>
      </p:sp>
    </p:spTree>
    <p:extLst>
      <p:ext uri="{BB962C8B-B14F-4D97-AF65-F5344CB8AC3E}">
        <p14:creationId xmlns:p14="http://schemas.microsoft.com/office/powerpoint/2010/main" val="2651400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userDrawn="1">
  <p:cSld name="TITLE_1">
    <p:bg>
      <p:bgPr>
        <a:gradFill>
          <a:gsLst>
            <a:gs pos="0">
              <a:srgbClr val="F4FC68"/>
            </a:gs>
            <a:gs pos="58000">
              <a:schemeClr val="accent2"/>
            </a:gs>
            <a:gs pos="100000">
              <a:schemeClr val="accent2"/>
            </a:gs>
          </a:gsLst>
          <a:path path="circle">
            <a:fillToRect l="100000" t="100000"/>
          </a:path>
          <a:tileRect r="-100000" b="-100000"/>
        </a:gra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779100" y="1517488"/>
            <a:ext cx="4960500" cy="1628100"/>
          </a:xfrm>
          <a:prstGeom prst="rect">
            <a:avLst/>
          </a:prstGeom>
        </p:spPr>
        <p:txBody>
          <a:bodyPr spcFirstLastPara="1" wrap="square" lIns="0" tIns="0" rIns="0" bIns="0"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dirty="0"/>
          </a:p>
        </p:txBody>
      </p:sp>
      <p:sp>
        <p:nvSpPr>
          <p:cNvPr id="13" name="Google Shape;13;p3"/>
          <p:cNvSpPr txBox="1">
            <a:spLocks noGrp="1"/>
          </p:cNvSpPr>
          <p:nvPr>
            <p:ph type="subTitle" idx="1"/>
          </p:nvPr>
        </p:nvSpPr>
        <p:spPr>
          <a:xfrm>
            <a:off x="779100" y="3242313"/>
            <a:ext cx="4960500" cy="383700"/>
          </a:xfrm>
          <a:prstGeom prst="rect">
            <a:avLst/>
          </a:prstGeom>
        </p:spPr>
        <p:txBody>
          <a:bodyPr spcFirstLastPara="1" wrap="square" lIns="0" tIns="0" rIns="0" bIns="0" anchor="t" anchorCtr="0">
            <a:noAutofit/>
          </a:bodyPr>
          <a:lstStyle>
            <a:lvl1pPr lvl="0" rtl="0">
              <a:spcBef>
                <a:spcPts val="0"/>
              </a:spcBef>
              <a:spcAft>
                <a:spcPts val="0"/>
              </a:spcAft>
              <a:buSzPts val="2400"/>
              <a:buNone/>
              <a:defRPr/>
            </a:lvl1pPr>
            <a:lvl2pPr lvl="1" rtl="0">
              <a:spcBef>
                <a:spcPts val="800"/>
              </a:spcBef>
              <a:spcAft>
                <a:spcPts val="0"/>
              </a:spcAft>
              <a:buSzPts val="3000"/>
              <a:buNone/>
              <a:defRPr sz="3000"/>
            </a:lvl2pPr>
            <a:lvl3pPr lvl="2" rtl="0">
              <a:spcBef>
                <a:spcPts val="800"/>
              </a:spcBef>
              <a:spcAft>
                <a:spcPts val="0"/>
              </a:spcAft>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rgbClr val="FFE659"/>
            </a:gs>
            <a:gs pos="58000">
              <a:schemeClr val="accent4"/>
            </a:gs>
            <a:gs pos="100000">
              <a:schemeClr val="accent4"/>
            </a:gs>
          </a:gsLst>
          <a:path path="circle">
            <a:fillToRect l="100000" t="100000"/>
          </a:path>
          <a:tileRect r="-100000" b="-100000"/>
        </a:gradFill>
        <a:effectLst/>
      </p:bgPr>
    </p:bg>
    <p:spTree>
      <p:nvGrpSpPr>
        <p:cNvPr id="1" name="Shape 14"/>
        <p:cNvGrpSpPr/>
        <p:nvPr/>
      </p:nvGrpSpPr>
      <p:grpSpPr>
        <a:xfrm>
          <a:off x="0" y="0"/>
          <a:ext cx="0" cy="0"/>
          <a:chOff x="0" y="0"/>
          <a:chExt cx="0" cy="0"/>
        </a:xfrm>
      </p:grpSpPr>
      <p:sp>
        <p:nvSpPr>
          <p:cNvPr id="15" name="Google Shape;15;p4"/>
          <p:cNvSpPr/>
          <p:nvPr/>
        </p:nvSpPr>
        <p:spPr>
          <a:xfrm>
            <a:off x="781775" y="768275"/>
            <a:ext cx="6652425" cy="3622950"/>
          </a:xfrm>
          <a:custGeom>
            <a:avLst/>
            <a:gdLst/>
            <a:ahLst/>
            <a:cxnLst/>
            <a:rect l="l" t="t" r="r" b="b"/>
            <a:pathLst>
              <a:path w="266097" h="144918" extrusionOk="0">
                <a:moveTo>
                  <a:pt x="0" y="153"/>
                </a:moveTo>
                <a:lnTo>
                  <a:pt x="249225" y="0"/>
                </a:lnTo>
                <a:lnTo>
                  <a:pt x="249225" y="34949"/>
                </a:lnTo>
                <a:lnTo>
                  <a:pt x="266097" y="50315"/>
                </a:lnTo>
                <a:lnTo>
                  <a:pt x="248923" y="47415"/>
                </a:lnTo>
                <a:lnTo>
                  <a:pt x="248924" y="144918"/>
                </a:lnTo>
                <a:lnTo>
                  <a:pt x="63" y="144918"/>
                </a:lnTo>
                <a:close/>
              </a:path>
            </a:pathLst>
          </a:custGeom>
          <a:gradFill>
            <a:gsLst>
              <a:gs pos="0">
                <a:schemeClr val="lt1"/>
              </a:gs>
              <a:gs pos="100000">
                <a:schemeClr val="lt2"/>
              </a:gs>
            </a:gsLst>
            <a:path path="circle">
              <a:fillToRect l="100000" t="100000"/>
            </a:path>
            <a:tileRect r="-100000" b="-100000"/>
          </a:gradFill>
          <a:ln>
            <a:noFill/>
          </a:ln>
          <a:effectLst>
            <a:outerShdw blurRad="57150" dist="19050" dir="5400000" algn="bl" rotWithShape="0">
              <a:schemeClr val="dk1">
                <a:alpha val="30000"/>
              </a:schemeClr>
            </a:outerShdw>
          </a:effectLst>
        </p:spPr>
      </p:sp>
      <p:sp>
        <p:nvSpPr>
          <p:cNvPr id="16" name="Google Shape;16;p4"/>
          <p:cNvSpPr txBox="1">
            <a:spLocks noGrp="1"/>
          </p:cNvSpPr>
          <p:nvPr>
            <p:ph type="body" idx="1"/>
          </p:nvPr>
        </p:nvSpPr>
        <p:spPr>
          <a:xfrm>
            <a:off x="1286575" y="1250325"/>
            <a:ext cx="4844700" cy="2658600"/>
          </a:xfrm>
          <a:prstGeom prst="rect">
            <a:avLst/>
          </a:prstGeom>
        </p:spPr>
        <p:txBody>
          <a:bodyPr spcFirstLastPara="1" wrap="square" lIns="0" tIns="0" rIns="0" bIns="0" anchor="t" anchorCtr="0">
            <a:noAutofit/>
          </a:bodyPr>
          <a:lstStyle>
            <a:lvl1pPr marL="457200" lvl="0" indent="-419100" rtl="0">
              <a:spcBef>
                <a:spcPts val="0"/>
              </a:spcBef>
              <a:spcAft>
                <a:spcPts val="0"/>
              </a:spcAft>
              <a:buSzPts val="3000"/>
              <a:buChar char="▪"/>
              <a:defRPr sz="3000" i="1"/>
            </a:lvl1pPr>
            <a:lvl2pPr marL="914400" lvl="1" indent="-419100" rtl="0">
              <a:spcBef>
                <a:spcPts val="800"/>
              </a:spcBef>
              <a:spcAft>
                <a:spcPts val="0"/>
              </a:spcAft>
              <a:buSzPts val="3000"/>
              <a:buChar char="▫"/>
              <a:defRPr sz="3000" i="1"/>
            </a:lvl2pPr>
            <a:lvl3pPr marL="1371600" lvl="2" indent="-419100" rtl="0">
              <a:spcBef>
                <a:spcPts val="800"/>
              </a:spcBef>
              <a:spcAft>
                <a:spcPts val="0"/>
              </a:spcAft>
              <a:buSzPts val="3000"/>
              <a:buChar char="⬝"/>
              <a:defRPr sz="3000" i="1"/>
            </a:lvl3pPr>
            <a:lvl4pPr marL="1828800" lvl="3" indent="-419100" rtl="0">
              <a:spcBef>
                <a:spcPts val="800"/>
              </a:spcBef>
              <a:spcAft>
                <a:spcPts val="0"/>
              </a:spcAft>
              <a:buSzPts val="3000"/>
              <a:buChar char="⬞"/>
              <a:defRPr sz="3000" i="1"/>
            </a:lvl4pPr>
            <a:lvl5pPr marL="2286000" lvl="4" indent="-419100" rtl="0">
              <a:spcBef>
                <a:spcPts val="800"/>
              </a:spcBef>
              <a:spcAft>
                <a:spcPts val="0"/>
              </a:spcAft>
              <a:buSzPts val="3000"/>
              <a:buChar char="○"/>
              <a:defRPr sz="3000" i="1"/>
            </a:lvl5pPr>
            <a:lvl6pPr marL="2743200" lvl="5" indent="-419100" rtl="0">
              <a:spcBef>
                <a:spcPts val="800"/>
              </a:spcBef>
              <a:spcAft>
                <a:spcPts val="0"/>
              </a:spcAft>
              <a:buSzPts val="3000"/>
              <a:buChar char="■"/>
              <a:defRPr sz="3000" i="1"/>
            </a:lvl6pPr>
            <a:lvl7pPr marL="3200400" lvl="6" indent="-419100" rtl="0">
              <a:spcBef>
                <a:spcPts val="800"/>
              </a:spcBef>
              <a:spcAft>
                <a:spcPts val="0"/>
              </a:spcAft>
              <a:buSzPts val="3000"/>
              <a:buChar char="●"/>
              <a:defRPr sz="3000" i="1"/>
            </a:lvl7pPr>
            <a:lvl8pPr marL="3657600" lvl="7" indent="-419100" rtl="0">
              <a:spcBef>
                <a:spcPts val="800"/>
              </a:spcBef>
              <a:spcAft>
                <a:spcPts val="0"/>
              </a:spcAft>
              <a:buSzPts val="3000"/>
              <a:buChar char="○"/>
              <a:defRPr sz="3000" i="1"/>
            </a:lvl8pPr>
            <a:lvl9pPr marL="4114800" lvl="8" indent="-419100" rtl="0">
              <a:spcBef>
                <a:spcPts val="800"/>
              </a:spcBef>
              <a:spcAft>
                <a:spcPts val="800"/>
              </a:spcAft>
              <a:buSzPts val="3000"/>
              <a:buChar char="■"/>
              <a:defRPr sz="3000" i="1"/>
            </a:lvl9pPr>
          </a:lstStyle>
          <a:p>
            <a:endParaRPr/>
          </a:p>
        </p:txBody>
      </p:sp>
      <p:sp>
        <p:nvSpPr>
          <p:cNvPr id="17" name="Google Shape;17;p4"/>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gradFill>
          <a:gsLst>
            <a:gs pos="0">
              <a:srgbClr val="FF9F4D"/>
            </a:gs>
            <a:gs pos="58000">
              <a:schemeClr val="accent5"/>
            </a:gs>
            <a:gs pos="100000">
              <a:schemeClr val="accent5"/>
            </a:gs>
          </a:gsLst>
          <a:path path="circle">
            <a:fillToRect l="100000" t="100000"/>
          </a:path>
          <a:tileRect r="-100000" b="-100000"/>
        </a:gra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79100" y="759800"/>
            <a:ext cx="7593300" cy="396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0" name="Google Shape;20;p5"/>
          <p:cNvSpPr txBox="1">
            <a:spLocks noGrp="1"/>
          </p:cNvSpPr>
          <p:nvPr>
            <p:ph type="body" idx="1"/>
          </p:nvPr>
        </p:nvSpPr>
        <p:spPr>
          <a:xfrm>
            <a:off x="779100" y="1277748"/>
            <a:ext cx="49755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21" name="Google Shape;21;p5"/>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gradFill>
          <a:gsLst>
            <a:gs pos="0">
              <a:srgbClr val="9FFAFF"/>
            </a:gs>
            <a:gs pos="58000">
              <a:schemeClr val="accent1"/>
            </a:gs>
            <a:gs pos="100000">
              <a:schemeClr val="accent1"/>
            </a:gs>
          </a:gsLst>
          <a:path path="circle">
            <a:fillToRect l="100000" t="100000"/>
          </a:path>
          <a:tileRect r="-100000" b="-100000"/>
        </a:grad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779100" y="759800"/>
            <a:ext cx="7593300" cy="396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4" name="Google Shape;24;p6"/>
          <p:cNvSpPr txBox="1">
            <a:spLocks noGrp="1"/>
          </p:cNvSpPr>
          <p:nvPr>
            <p:ph type="body" idx="1"/>
          </p:nvPr>
        </p:nvSpPr>
        <p:spPr>
          <a:xfrm>
            <a:off x="779100" y="1353950"/>
            <a:ext cx="2324700" cy="3418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25" name="Google Shape;25;p6"/>
          <p:cNvSpPr txBox="1">
            <a:spLocks noGrp="1"/>
          </p:cNvSpPr>
          <p:nvPr>
            <p:ph type="body" idx="2"/>
          </p:nvPr>
        </p:nvSpPr>
        <p:spPr>
          <a:xfrm>
            <a:off x="3429910" y="1353950"/>
            <a:ext cx="2324700" cy="3418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26" name="Google Shape;26;p6"/>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gradFill>
          <a:gsLst>
            <a:gs pos="0">
              <a:srgbClr val="F4FC68"/>
            </a:gs>
            <a:gs pos="58000">
              <a:schemeClr val="accent2"/>
            </a:gs>
            <a:gs pos="100000">
              <a:schemeClr val="accent2"/>
            </a:gs>
          </a:gsLst>
          <a:path path="circle">
            <a:fillToRect l="100000" t="100000"/>
          </a:path>
          <a:tileRect r="-100000" b="-100000"/>
        </a:gradFill>
        <a:effectLst/>
      </p:bgPr>
    </p:bg>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779100" y="759800"/>
            <a:ext cx="7593300" cy="396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9" name="Google Shape;29;p7"/>
          <p:cNvSpPr txBox="1">
            <a:spLocks noGrp="1"/>
          </p:cNvSpPr>
          <p:nvPr>
            <p:ph type="body" idx="1"/>
          </p:nvPr>
        </p:nvSpPr>
        <p:spPr>
          <a:xfrm>
            <a:off x="779100" y="1353950"/>
            <a:ext cx="1878600" cy="3418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30" name="Google Shape;30;p7"/>
          <p:cNvSpPr txBox="1">
            <a:spLocks noGrp="1"/>
          </p:cNvSpPr>
          <p:nvPr>
            <p:ph type="body" idx="2"/>
          </p:nvPr>
        </p:nvSpPr>
        <p:spPr>
          <a:xfrm>
            <a:off x="2854792" y="1353950"/>
            <a:ext cx="1878600" cy="3418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31" name="Google Shape;31;p7"/>
          <p:cNvSpPr txBox="1">
            <a:spLocks noGrp="1"/>
          </p:cNvSpPr>
          <p:nvPr>
            <p:ph type="body" idx="3"/>
          </p:nvPr>
        </p:nvSpPr>
        <p:spPr>
          <a:xfrm>
            <a:off x="4930485" y="1353950"/>
            <a:ext cx="1878600" cy="3418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32" name="Google Shape;32;p7"/>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FFE659"/>
            </a:gs>
            <a:gs pos="58000">
              <a:schemeClr val="accent4"/>
            </a:gs>
            <a:gs pos="100000">
              <a:schemeClr val="accent4"/>
            </a:gs>
          </a:gsLst>
          <a:path path="circle">
            <a:fillToRect l="100000" t="100000"/>
          </a:path>
          <a:tileRect r="-100000" b="-100000"/>
        </a:gra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779100" y="759800"/>
            <a:ext cx="7593300" cy="396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5" name="Google Shape;35;p8"/>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rgbClr val="44506E"/>
            </a:gs>
            <a:gs pos="58000">
              <a:schemeClr val="dk1"/>
            </a:gs>
            <a:gs pos="100000">
              <a:schemeClr val="dk1"/>
            </a:gs>
          </a:gsLst>
          <a:path path="circle">
            <a:fillToRect l="100000" t="100000"/>
          </a:path>
          <a:tileRect r="-100000" b="-100000"/>
        </a:gradFill>
        <a:effectLst/>
      </p:bgPr>
    </p:bg>
    <p:spTree>
      <p:nvGrpSpPr>
        <p:cNvPr id="1" name="Shape 39"/>
        <p:cNvGrpSpPr/>
        <p:nvPr/>
      </p:nvGrpSpPr>
      <p:grpSpPr>
        <a:xfrm>
          <a:off x="0" y="0"/>
          <a:ext cx="0" cy="0"/>
          <a:chOff x="0" y="0"/>
          <a:chExt cx="0" cy="0"/>
        </a:xfrm>
      </p:grpSpPr>
      <p:sp>
        <p:nvSpPr>
          <p:cNvPr id="40" name="Google Shape;40;p10"/>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144BC0-012F-6073-656E-6F0E86FE7F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213182" cy="5182415"/>
          </a:xfrm>
          <a:prstGeom prst="rect">
            <a:avLst/>
          </a:prstGeom>
        </p:spPr>
      </p:pic>
      <p:sp>
        <p:nvSpPr>
          <p:cNvPr id="2" name="Title 1">
            <a:extLst>
              <a:ext uri="{FF2B5EF4-FFF2-40B4-BE49-F238E27FC236}">
                <a16:creationId xmlns:a16="http://schemas.microsoft.com/office/drawing/2014/main" id="{8E447A58-C498-5F45-36AD-E556E9F5380F}"/>
              </a:ext>
            </a:extLst>
          </p:cNvPr>
          <p:cNvSpPr>
            <a:spLocks noGrp="1"/>
          </p:cNvSpPr>
          <p:nvPr>
            <p:ph type="ctrTitle" hasCustomPrompt="1"/>
          </p:nvPr>
        </p:nvSpPr>
        <p:spPr>
          <a:xfrm>
            <a:off x="556461" y="455414"/>
            <a:ext cx="5901489" cy="2269739"/>
          </a:xfrm>
          <a:prstGeom prst="rect">
            <a:avLst/>
          </a:prstGeom>
        </p:spPr>
        <p:txBody>
          <a:bodyPr anchor="t"/>
          <a:lstStyle>
            <a:lvl1pPr algn="l">
              <a:defRPr sz="4500" b="0" i="0">
                <a:latin typeface="Helvetica" pitchFamily="2" charset="0"/>
              </a:defRPr>
            </a:lvl1pPr>
          </a:lstStyle>
          <a:p>
            <a:r>
              <a:rPr lang="en-US"/>
              <a:t>Enter Session Title</a:t>
            </a:r>
          </a:p>
        </p:txBody>
      </p:sp>
      <p:sp>
        <p:nvSpPr>
          <p:cNvPr id="3" name="Subtitle 2">
            <a:extLst>
              <a:ext uri="{FF2B5EF4-FFF2-40B4-BE49-F238E27FC236}">
                <a16:creationId xmlns:a16="http://schemas.microsoft.com/office/drawing/2014/main" id="{9D82D8F9-CCFB-1A8B-20AD-0D52D384CDA9}"/>
              </a:ext>
            </a:extLst>
          </p:cNvPr>
          <p:cNvSpPr>
            <a:spLocks noGrp="1"/>
          </p:cNvSpPr>
          <p:nvPr>
            <p:ph type="subTitle" idx="1" hasCustomPrompt="1"/>
          </p:nvPr>
        </p:nvSpPr>
        <p:spPr>
          <a:xfrm>
            <a:off x="884322" y="3131218"/>
            <a:ext cx="5230729" cy="812132"/>
          </a:xfrm>
          <a:prstGeom prst="rect">
            <a:avLst/>
          </a:prstGeom>
        </p:spPr>
        <p:txBody>
          <a:bodyPr/>
          <a:lstStyle>
            <a:lvl1pPr marL="0" indent="0" algn="l">
              <a:buNone/>
              <a:defRPr sz="1800" b="0" i="0">
                <a:latin typeface="Helvetica"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Enter Session Presenters</a:t>
            </a:r>
          </a:p>
        </p:txBody>
      </p:sp>
    </p:spTree>
    <p:extLst>
      <p:ext uri="{BB962C8B-B14F-4D97-AF65-F5344CB8AC3E}">
        <p14:creationId xmlns:p14="http://schemas.microsoft.com/office/powerpoint/2010/main" val="178234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9FFAFF"/>
            </a:gs>
            <a:gs pos="58000">
              <a:schemeClr val="accent1"/>
            </a:gs>
            <a:gs pos="100000">
              <a:schemeClr val="accent1"/>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759800"/>
            <a:ext cx="7593300" cy="396300"/>
          </a:xfrm>
          <a:prstGeom prst="rect">
            <a:avLst/>
          </a:prstGeom>
          <a:noFill/>
          <a:ln>
            <a:noFill/>
          </a:ln>
          <a:effectLst>
            <a:outerShdw blurRad="42863" dist="9525" dir="5400000" algn="bl" rotWithShape="0">
              <a:schemeClr val="dk1">
                <a:alpha val="30000"/>
              </a:scheme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1pPr>
            <a:lvl2pPr lvl="1"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2pPr>
            <a:lvl3pPr lvl="2"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3pPr>
            <a:lvl4pPr lvl="3"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4pPr>
            <a:lvl5pPr lvl="4"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5pPr>
            <a:lvl6pPr lvl="5"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6pPr>
            <a:lvl7pPr lvl="6"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7pPr>
            <a:lvl8pPr lvl="7"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8pPr>
            <a:lvl9pPr lvl="8"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9pPr>
          </a:lstStyle>
          <a:p>
            <a:endParaRPr dirty="0"/>
          </a:p>
        </p:txBody>
      </p:sp>
      <p:sp>
        <p:nvSpPr>
          <p:cNvPr id="7" name="Google Shape;7;p1"/>
          <p:cNvSpPr txBox="1">
            <a:spLocks noGrp="1"/>
          </p:cNvSpPr>
          <p:nvPr>
            <p:ph type="body" idx="1"/>
          </p:nvPr>
        </p:nvSpPr>
        <p:spPr>
          <a:xfrm>
            <a:off x="779100" y="1277748"/>
            <a:ext cx="49755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1pPr>
            <a:lvl2pPr marL="914400" lvl="1"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2pPr>
            <a:lvl3pPr marL="1371600" lvl="2"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3pPr>
            <a:lvl4pPr marL="1828800" lvl="3"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4pPr>
            <a:lvl5pPr marL="2286000" lvl="4"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5pPr>
            <a:lvl6pPr marL="2743200" lvl="5"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6pPr>
            <a:lvl7pPr marL="3200400" lvl="6"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7pPr>
            <a:lvl8pPr marL="3657600" lvl="7"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8pPr>
            <a:lvl9pPr marL="4114800" lvl="8" indent="-381000" rtl="0">
              <a:lnSpc>
                <a:spcPct val="115000"/>
              </a:lnSpc>
              <a:spcBef>
                <a:spcPts val="800"/>
              </a:spcBef>
              <a:spcAft>
                <a:spcPts val="80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9pPr>
          </a:lstStyle>
          <a:p>
            <a:endParaRPr/>
          </a:p>
        </p:txBody>
      </p:sp>
      <p:sp>
        <p:nvSpPr>
          <p:cNvPr id="8" name="Google Shape;8;p1"/>
          <p:cNvSpPr txBox="1">
            <a:spLocks noGrp="1"/>
          </p:cNvSpPr>
          <p:nvPr>
            <p:ph type="sldNum" idx="12"/>
          </p:nvPr>
        </p:nvSpPr>
        <p:spPr>
          <a:xfrm>
            <a:off x="8404375" y="4643093"/>
            <a:ext cx="548700" cy="316800"/>
          </a:xfrm>
          <a:prstGeom prst="rect">
            <a:avLst/>
          </a:prstGeom>
          <a:noFill/>
          <a:ln>
            <a:noFill/>
          </a:ln>
          <a:effectLst>
            <a:outerShdw blurRad="42863" dist="9525" dir="5400000" algn="bl" rotWithShape="0">
              <a:schemeClr val="dk1">
                <a:alpha val="30000"/>
              </a:schemeClr>
            </a:outerShdw>
          </a:effectLst>
        </p:spPr>
        <p:txBody>
          <a:bodyPr spcFirstLastPara="1" wrap="square" lIns="0" tIns="0" rIns="0" bIns="0" anchor="b" anchorCtr="0">
            <a:noAutofit/>
          </a:bodyPr>
          <a:lstStyle>
            <a:lvl1pPr marL="0" marR="0" lvl="0"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1pPr>
            <a:lvl2pPr marL="0" marR="0" lvl="1"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2pPr>
            <a:lvl3pPr marL="0" marR="0" lvl="2"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3pPr>
            <a:lvl4pPr marL="0" marR="0" lvl="3"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4pPr>
            <a:lvl5pPr marL="0" marR="0" lvl="4"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5pPr>
            <a:lvl6pPr marL="0" marR="0" lvl="5"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6pPr>
            <a:lvl7pPr marL="0" marR="0" lvl="6"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7pPr>
            <a:lvl8pPr marL="0" marR="0" lvl="7"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8pPr>
            <a:lvl9pPr marL="0" marR="0" lvl="8"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9pPr>
          </a:lstStyle>
          <a:p>
            <a:pPr marL="0" lvl="0" indent="0" algn="r" rtl="0">
              <a:spcBef>
                <a:spcPts val="0"/>
              </a:spcBef>
              <a:spcAft>
                <a:spcPts val="0"/>
              </a:spcAft>
              <a:buClr>
                <a:schemeClr val="lt1"/>
              </a:buClr>
              <a:buSzPts val="1800"/>
              <a:buFont typeface="Bebas Neue"/>
              <a:buNone/>
            </a:pPr>
            <a:fld id="{00000000-1234-1234-1234-123412341234}" type="slidenum">
              <a:rPr lang="en"/>
              <a:t>‹#›</a:t>
            </a:fld>
            <a:endParaRPr/>
          </a:p>
        </p:txBody>
      </p:sp>
      <p:pic>
        <p:nvPicPr>
          <p:cNvPr id="4" name="Picture 3">
            <a:extLst>
              <a:ext uri="{FF2B5EF4-FFF2-40B4-BE49-F238E27FC236}">
                <a16:creationId xmlns:a16="http://schemas.microsoft.com/office/drawing/2014/main" id="{FC5C2414-FF36-A2A4-2D41-E15DA834D80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jalammar.github.io/illustrated-transforme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notesSlide" Target="../notesSlides/notesSlide24.xml"/><Relationship Id="rId16" Type="http://schemas.openxmlformats.org/officeDocument/2006/relationships/image" Target="../media/image53.svg"/><Relationship Id="rId1" Type="http://schemas.openxmlformats.org/officeDocument/2006/relationships/slideLayout" Target="../slideLayouts/slideLayout3.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66.png"/><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69.png"/></Relationships>
</file>

<file path=ppt/slides/_rels/slide41.xml.rels><?xml version="1.0" encoding="UTF-8" standalone="yes"?>
<Relationships xmlns="http://schemas.openxmlformats.org/package/2006/relationships"><Relationship Id="rId3" Type="http://schemas.openxmlformats.org/officeDocument/2006/relationships/hyperlink" Target="http://www.cchomelesscoalition.org/"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72.png"/><Relationship Id="rId4" Type="http://schemas.openxmlformats.org/officeDocument/2006/relationships/image" Target="../media/image71.png"/></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image" Target="../media/image67.png"/><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1.xml"/><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67.png"/></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9.xml"/><Relationship Id="rId1" Type="http://schemas.openxmlformats.org/officeDocument/2006/relationships/slideLayout" Target="../slideLayouts/slideLayout5.xml"/><Relationship Id="rId5" Type="http://schemas.openxmlformats.org/officeDocument/2006/relationships/image" Target="../media/image67.png"/><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0.xml"/><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67.png"/></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64C66-93F3-4689-43AA-A564E3240432}"/>
              </a:ext>
            </a:extLst>
          </p:cNvPr>
          <p:cNvSpPr>
            <a:spLocks noGrp="1"/>
          </p:cNvSpPr>
          <p:nvPr>
            <p:ph type="ctrTitle"/>
          </p:nvPr>
        </p:nvSpPr>
        <p:spPr>
          <a:xfrm>
            <a:off x="556461" y="455414"/>
            <a:ext cx="6205583" cy="2269739"/>
          </a:xfrm>
        </p:spPr>
        <p:txBody>
          <a:bodyPr>
            <a:normAutofit fontScale="90000"/>
          </a:bodyPr>
          <a:lstStyle/>
          <a:p>
            <a:r>
              <a:rPr lang="en-US" dirty="0">
                <a:solidFill>
                  <a:schemeClr val="tx1"/>
                </a:solidFill>
              </a:rPr>
              <a:t>AI in Social Services: </a:t>
            </a:r>
            <a:r>
              <a:rPr lang="en-US" dirty="0">
                <a:solidFill>
                  <a:schemeClr val="accent2"/>
                </a:solidFill>
              </a:rPr>
              <a:t>Enhancing Organizational Efficiency</a:t>
            </a:r>
          </a:p>
        </p:txBody>
      </p:sp>
      <p:sp>
        <p:nvSpPr>
          <p:cNvPr id="3" name="Subtitle 2">
            <a:extLst>
              <a:ext uri="{FF2B5EF4-FFF2-40B4-BE49-F238E27FC236}">
                <a16:creationId xmlns:a16="http://schemas.microsoft.com/office/drawing/2014/main" id="{45CC3A3A-5CB4-E7CE-6194-64052B1B41A2}"/>
              </a:ext>
            </a:extLst>
          </p:cNvPr>
          <p:cNvSpPr>
            <a:spLocks noGrp="1"/>
          </p:cNvSpPr>
          <p:nvPr>
            <p:ph type="subTitle" idx="1"/>
          </p:nvPr>
        </p:nvSpPr>
        <p:spPr/>
        <p:txBody>
          <a:bodyPr/>
          <a:lstStyle/>
          <a:p>
            <a:r>
              <a:rPr lang="en-US"/>
              <a:t>GAITHER STEPHENS</a:t>
            </a:r>
          </a:p>
        </p:txBody>
      </p:sp>
      <p:pic>
        <p:nvPicPr>
          <p:cNvPr id="6" name="Google Shape;46;p11">
            <a:extLst>
              <a:ext uri="{FF2B5EF4-FFF2-40B4-BE49-F238E27FC236}">
                <a16:creationId xmlns:a16="http://schemas.microsoft.com/office/drawing/2014/main" id="{48A860D0-C889-C286-341A-6EDF39A0B634}"/>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090694" y="2026813"/>
            <a:ext cx="1779293" cy="2269739"/>
          </a:xfrm>
          <a:prstGeom prst="rect">
            <a:avLst/>
          </a:prstGeom>
          <a:noFill/>
          <a:ln>
            <a:noFill/>
          </a:ln>
        </p:spPr>
      </p:pic>
      <p:pic>
        <p:nvPicPr>
          <p:cNvPr id="8" name="Google Shape;677;p46">
            <a:extLst>
              <a:ext uri="{FF2B5EF4-FFF2-40B4-BE49-F238E27FC236}">
                <a16:creationId xmlns:a16="http://schemas.microsoft.com/office/drawing/2014/main" id="{398B53EA-BA63-7537-77F9-6B89A30491FF}"/>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844883" y="1731071"/>
            <a:ext cx="245811" cy="295742"/>
          </a:xfrm>
          <a:prstGeom prst="rect">
            <a:avLst/>
          </a:prstGeom>
          <a:noFill/>
          <a:ln>
            <a:noFill/>
          </a:ln>
        </p:spPr>
      </p:pic>
    </p:spTree>
    <p:extLst>
      <p:ext uri="{BB962C8B-B14F-4D97-AF65-F5344CB8AC3E}">
        <p14:creationId xmlns:p14="http://schemas.microsoft.com/office/powerpoint/2010/main" val="4275032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58"/>
        <p:cNvGrpSpPr/>
        <p:nvPr/>
      </p:nvGrpSpPr>
      <p:grpSpPr>
        <a:xfrm>
          <a:off x="0" y="0"/>
          <a:ext cx="0" cy="0"/>
          <a:chOff x="0" y="0"/>
          <a:chExt cx="0" cy="0"/>
        </a:xfrm>
      </p:grpSpPr>
      <p:pic>
        <p:nvPicPr>
          <p:cNvPr id="5" name="Picture 4" descr="A group of people posing for a photo&#10;&#10;Description automatically generated">
            <a:extLst>
              <a:ext uri="{FF2B5EF4-FFF2-40B4-BE49-F238E27FC236}">
                <a16:creationId xmlns:a16="http://schemas.microsoft.com/office/drawing/2014/main" id="{D06BDEB7-DCDA-017C-E2E7-F212EC564DB3}"/>
              </a:ext>
            </a:extLst>
          </p:cNvPr>
          <p:cNvPicPr>
            <a:picLocks noChangeAspect="1"/>
          </p:cNvPicPr>
          <p:nvPr/>
        </p:nvPicPr>
        <p:blipFill>
          <a:blip r:embed="rId4"/>
          <a:stretch>
            <a:fillRect/>
          </a:stretch>
        </p:blipFill>
        <p:spPr>
          <a:xfrm>
            <a:off x="0" y="351125"/>
            <a:ext cx="9144000" cy="3924989"/>
          </a:xfrm>
          <a:prstGeom prst="rect">
            <a:avLst/>
          </a:prstGeom>
        </p:spPr>
      </p:pic>
      <p:sp>
        <p:nvSpPr>
          <p:cNvPr id="159" name="Google Shape;159;p21"/>
          <p:cNvSpPr txBox="1">
            <a:spLocks noGrp="1"/>
          </p:cNvSpPr>
          <p:nvPr>
            <p:ph type="title"/>
          </p:nvPr>
        </p:nvSpPr>
        <p:spPr>
          <a:xfrm>
            <a:off x="1044294" y="4329026"/>
            <a:ext cx="6936581" cy="86738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3200" b="0" dirty="0">
                <a:solidFill>
                  <a:schemeClr val="accent2"/>
                </a:solidFill>
              </a:rPr>
              <a:t>2016 Staff Christmas photo</a:t>
            </a:r>
            <a:br>
              <a:rPr lang="en-US" sz="3200" b="0" dirty="0">
                <a:solidFill>
                  <a:schemeClr val="accent2"/>
                </a:solidFill>
              </a:rPr>
            </a:br>
            <a:r>
              <a:rPr lang="en-US" sz="3200" b="0" dirty="0">
                <a:solidFill>
                  <a:schemeClr val="accent2"/>
                </a:solidFill>
              </a:rPr>
              <a:t>Charlotte County Homeless Coalition</a:t>
            </a:r>
            <a:endParaRPr sz="3200" dirty="0">
              <a:solidFill>
                <a:schemeClr val="accent2"/>
              </a:solidFill>
            </a:endParaRPr>
          </a:p>
        </p:txBody>
      </p:sp>
      <p:sp>
        <p:nvSpPr>
          <p:cNvPr id="2" name="Right Arrow 1">
            <a:extLst>
              <a:ext uri="{FF2B5EF4-FFF2-40B4-BE49-F238E27FC236}">
                <a16:creationId xmlns:a16="http://schemas.microsoft.com/office/drawing/2014/main" id="{E027D327-2144-0CA7-A99D-CDA1ABF40EA4}"/>
              </a:ext>
            </a:extLst>
          </p:cNvPr>
          <p:cNvSpPr/>
          <p:nvPr/>
        </p:nvSpPr>
        <p:spPr>
          <a:xfrm rot="633048">
            <a:off x="3476105" y="1175536"/>
            <a:ext cx="1019335" cy="281378"/>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4AFFAF-B8CE-9DBF-5A68-DAA5D54C725D}"/>
              </a:ext>
            </a:extLst>
          </p:cNvPr>
          <p:cNvSpPr/>
          <p:nvPr/>
        </p:nvSpPr>
        <p:spPr>
          <a:xfrm>
            <a:off x="2272730" y="747142"/>
            <a:ext cx="1236236"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ME</a:t>
            </a:r>
          </a:p>
        </p:txBody>
      </p:sp>
    </p:spTree>
    <p:extLst>
      <p:ext uri="{BB962C8B-B14F-4D97-AF65-F5344CB8AC3E}">
        <p14:creationId xmlns:p14="http://schemas.microsoft.com/office/powerpoint/2010/main" val="211557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500" fill="hold"/>
                                        <p:tgtEl>
                                          <p:spTgt spid="159"/>
                                        </p:tgtEl>
                                        <p:attrNameLst>
                                          <p:attrName>ppt_x</p:attrName>
                                        </p:attrNameLst>
                                      </p:cBhvr>
                                      <p:tavLst>
                                        <p:tav tm="0">
                                          <p:val>
                                            <p:strVal val="#ppt_x"/>
                                          </p:val>
                                        </p:tav>
                                        <p:tav tm="100000">
                                          <p:val>
                                            <p:strVal val="#ppt_x"/>
                                          </p:val>
                                        </p:tav>
                                      </p:tavLst>
                                    </p:anim>
                                    <p:anim calcmode="lin" valueType="num">
                                      <p:cBhvr additive="base">
                                        <p:cTn id="8" dur="500" fill="hold"/>
                                        <p:tgtEl>
                                          <p:spTgt spid="1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61000">
              <a:schemeClr val="accent5">
                <a:lumMod val="95000"/>
                <a:lumOff val="5000"/>
              </a:schemeClr>
            </a:gs>
            <a:gs pos="99000">
              <a:schemeClr val="accent5"/>
            </a:gs>
          </a:gsLst>
          <a:path path="circle">
            <a:fillToRect l="100000" t="100000"/>
          </a:path>
          <a:tileRect r="-100000" b="-100000"/>
        </a:gradFill>
        <a:effectLst/>
      </p:bgPr>
    </p:bg>
    <p:spTree>
      <p:nvGrpSpPr>
        <p:cNvPr id="1" name="Shape 266"/>
        <p:cNvGrpSpPr/>
        <p:nvPr/>
      </p:nvGrpSpPr>
      <p:grpSpPr>
        <a:xfrm>
          <a:off x="0" y="0"/>
          <a:ext cx="0" cy="0"/>
          <a:chOff x="0" y="0"/>
          <a:chExt cx="0" cy="0"/>
        </a:xfrm>
      </p:grpSpPr>
      <p:sp>
        <p:nvSpPr>
          <p:cNvPr id="267" name="Google Shape;267;p28"/>
          <p:cNvSpPr txBox="1">
            <a:spLocks noGrp="1"/>
          </p:cNvSpPr>
          <p:nvPr>
            <p:ph type="title"/>
          </p:nvPr>
        </p:nvSpPr>
        <p:spPr>
          <a:xfrm>
            <a:off x="775350" y="721992"/>
            <a:ext cx="7593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solidFill>
                  <a:schemeClr val="accent2"/>
                </a:solidFill>
              </a:rPr>
              <a:t>Challenges faced in social services</a:t>
            </a:r>
            <a:endParaRPr dirty="0">
              <a:solidFill>
                <a:schemeClr val="accent2"/>
              </a:solidFill>
            </a:endParaRPr>
          </a:p>
        </p:txBody>
      </p:sp>
      <p:sp>
        <p:nvSpPr>
          <p:cNvPr id="268" name="Google Shape;268;p28"/>
          <p:cNvSpPr txBox="1">
            <a:spLocks noGrp="1"/>
          </p:cNvSpPr>
          <p:nvPr>
            <p:ph type="body" idx="1"/>
          </p:nvPr>
        </p:nvSpPr>
        <p:spPr>
          <a:xfrm>
            <a:off x="779100" y="1353950"/>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solidFill>
                  <a:schemeClr val="accent5">
                    <a:lumMod val="50000"/>
                  </a:schemeClr>
                </a:solidFill>
              </a:rPr>
              <a:t>Multiple Hats</a:t>
            </a:r>
            <a:endParaRPr b="1" dirty="0">
              <a:solidFill>
                <a:schemeClr val="accent5">
                  <a:lumMod val="50000"/>
                </a:schemeClr>
              </a:solidFill>
            </a:endParaRPr>
          </a:p>
          <a:p>
            <a:pPr marL="0" lvl="0" indent="0" algn="l" rtl="0">
              <a:spcBef>
                <a:spcPts val="800"/>
              </a:spcBef>
              <a:spcAft>
                <a:spcPts val="800"/>
              </a:spcAft>
              <a:buNone/>
            </a:pPr>
            <a:r>
              <a:rPr lang="en" sz="1200" dirty="0">
                <a:solidFill>
                  <a:schemeClr val="accent5">
                    <a:lumMod val="50000"/>
                  </a:schemeClr>
                </a:solidFill>
              </a:rPr>
              <a:t>CTO, Marketing Director, IT, Training, Support, PIT, HIC, SysPM, LSA, Veteran &amp; Chronic Committee Meetings Leader, etc.</a:t>
            </a:r>
            <a:endParaRPr sz="1200" dirty="0">
              <a:solidFill>
                <a:schemeClr val="accent5">
                  <a:lumMod val="50000"/>
                </a:schemeClr>
              </a:solidFill>
            </a:endParaRPr>
          </a:p>
        </p:txBody>
      </p:sp>
      <p:sp>
        <p:nvSpPr>
          <p:cNvPr id="269" name="Google Shape;269;p28"/>
          <p:cNvSpPr txBox="1">
            <a:spLocks noGrp="1"/>
          </p:cNvSpPr>
          <p:nvPr>
            <p:ph type="body" idx="2"/>
          </p:nvPr>
        </p:nvSpPr>
        <p:spPr>
          <a:xfrm>
            <a:off x="2854789" y="1353950"/>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solidFill>
                  <a:schemeClr val="accent5">
                    <a:lumMod val="50000"/>
                  </a:schemeClr>
                </a:solidFill>
              </a:rPr>
              <a:t>Outdated System</a:t>
            </a:r>
            <a:endParaRPr b="1" dirty="0">
              <a:solidFill>
                <a:schemeClr val="accent5">
                  <a:lumMod val="50000"/>
                </a:schemeClr>
              </a:solidFill>
            </a:endParaRPr>
          </a:p>
          <a:p>
            <a:pPr marL="0" lvl="0" indent="0" algn="l" rtl="0">
              <a:spcBef>
                <a:spcPts val="800"/>
              </a:spcBef>
              <a:spcAft>
                <a:spcPts val="800"/>
              </a:spcAft>
              <a:buNone/>
            </a:pPr>
            <a:r>
              <a:rPr lang="en" sz="1200" dirty="0">
                <a:solidFill>
                  <a:schemeClr val="accent5">
                    <a:lumMod val="50000"/>
                  </a:schemeClr>
                </a:solidFill>
              </a:rPr>
              <a:t>Exchange 2007 server that only allowed email use within the physical building and the server hard drive was constantly getting full.</a:t>
            </a:r>
            <a:endParaRPr sz="1200" dirty="0">
              <a:solidFill>
                <a:schemeClr val="accent5">
                  <a:lumMod val="50000"/>
                </a:schemeClr>
              </a:solidFill>
            </a:endParaRPr>
          </a:p>
        </p:txBody>
      </p:sp>
      <p:sp>
        <p:nvSpPr>
          <p:cNvPr id="270" name="Google Shape;270;p28"/>
          <p:cNvSpPr txBox="1">
            <a:spLocks noGrp="1"/>
          </p:cNvSpPr>
          <p:nvPr>
            <p:ph type="body" idx="3"/>
          </p:nvPr>
        </p:nvSpPr>
        <p:spPr>
          <a:xfrm>
            <a:off x="4930478" y="1353950"/>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solidFill>
                  <a:schemeClr val="accent5">
                    <a:lumMod val="50000"/>
                  </a:schemeClr>
                </a:solidFill>
              </a:rPr>
              <a:t>Security Issues</a:t>
            </a:r>
            <a:endParaRPr b="1" dirty="0">
              <a:solidFill>
                <a:schemeClr val="accent5">
                  <a:lumMod val="50000"/>
                </a:schemeClr>
              </a:solidFill>
            </a:endParaRPr>
          </a:p>
          <a:p>
            <a:pPr marL="0" lvl="0" indent="0" algn="l" rtl="0">
              <a:spcBef>
                <a:spcPts val="800"/>
              </a:spcBef>
              <a:spcAft>
                <a:spcPts val="0"/>
              </a:spcAft>
              <a:buNone/>
            </a:pPr>
            <a:r>
              <a:rPr lang="en-US" sz="1200" dirty="0">
                <a:solidFill>
                  <a:schemeClr val="accent5">
                    <a:lumMod val="50000"/>
                  </a:schemeClr>
                </a:solidFill>
              </a:rPr>
              <a:t>Every user in system had Sys Admin II highest level security access, including an account shared by 18 volunteers at a local church.</a:t>
            </a:r>
            <a:endParaRPr sz="1200" dirty="0">
              <a:solidFill>
                <a:schemeClr val="accent5">
                  <a:lumMod val="50000"/>
                </a:schemeClr>
              </a:solidFill>
            </a:endParaRPr>
          </a:p>
          <a:p>
            <a:pPr marL="0" lvl="0" indent="0" algn="l" rtl="0">
              <a:spcBef>
                <a:spcPts val="800"/>
              </a:spcBef>
              <a:spcAft>
                <a:spcPts val="800"/>
              </a:spcAft>
              <a:buNone/>
            </a:pPr>
            <a:endParaRPr sz="1200" dirty="0">
              <a:solidFill>
                <a:schemeClr val="accent5">
                  <a:lumMod val="50000"/>
                </a:schemeClr>
              </a:solidFill>
            </a:endParaRPr>
          </a:p>
        </p:txBody>
      </p:sp>
      <p:sp>
        <p:nvSpPr>
          <p:cNvPr id="272" name="Google Shape;272;p28"/>
          <p:cNvSpPr txBox="1">
            <a:spLocks noGrp="1"/>
          </p:cNvSpPr>
          <p:nvPr>
            <p:ph type="body" idx="1"/>
          </p:nvPr>
        </p:nvSpPr>
        <p:spPr>
          <a:xfrm>
            <a:off x="779100" y="3030350"/>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Incorrect Setup</a:t>
            </a:r>
            <a:endParaRPr b="1" dirty="0">
              <a:solidFill>
                <a:schemeClr val="accent5">
                  <a:lumMod val="50000"/>
                </a:schemeClr>
              </a:solidFill>
            </a:endParaRPr>
          </a:p>
          <a:p>
            <a:pPr marL="0" lvl="0" indent="0" algn="l" rtl="0">
              <a:spcBef>
                <a:spcPts val="800"/>
              </a:spcBef>
              <a:spcAft>
                <a:spcPts val="800"/>
              </a:spcAft>
              <a:buNone/>
            </a:pPr>
            <a:r>
              <a:rPr lang="en" sz="1200" dirty="0">
                <a:solidFill>
                  <a:schemeClr val="accent5">
                    <a:lumMod val="50000"/>
                  </a:schemeClr>
                </a:solidFill>
              </a:rPr>
              <a:t>Every project was set up as the top project meaning there was no hierarchy in our system, just a large forest with individual trees.</a:t>
            </a:r>
            <a:endParaRPr sz="1200" dirty="0">
              <a:solidFill>
                <a:schemeClr val="accent5">
                  <a:lumMod val="50000"/>
                </a:schemeClr>
              </a:solidFill>
            </a:endParaRPr>
          </a:p>
        </p:txBody>
      </p:sp>
      <p:sp>
        <p:nvSpPr>
          <p:cNvPr id="273" name="Google Shape;273;p28"/>
          <p:cNvSpPr txBox="1">
            <a:spLocks noGrp="1"/>
          </p:cNvSpPr>
          <p:nvPr>
            <p:ph type="body" idx="2"/>
          </p:nvPr>
        </p:nvSpPr>
        <p:spPr>
          <a:xfrm>
            <a:off x="2854792" y="3030350"/>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solidFill>
                  <a:schemeClr val="accent5">
                    <a:lumMod val="50000"/>
                  </a:schemeClr>
                </a:solidFill>
              </a:rPr>
              <a:t>Data Quality</a:t>
            </a:r>
            <a:endParaRPr b="1" dirty="0">
              <a:solidFill>
                <a:schemeClr val="accent5">
                  <a:lumMod val="50000"/>
                </a:schemeClr>
              </a:solidFill>
            </a:endParaRPr>
          </a:p>
          <a:p>
            <a:pPr marL="0" lvl="0" indent="0" algn="l" rtl="0">
              <a:spcBef>
                <a:spcPts val="800"/>
              </a:spcBef>
              <a:spcAft>
                <a:spcPts val="800"/>
              </a:spcAft>
              <a:buNone/>
            </a:pPr>
            <a:r>
              <a:rPr lang="en" sz="1200" dirty="0">
                <a:solidFill>
                  <a:schemeClr val="accent5">
                    <a:lumMod val="50000"/>
                  </a:schemeClr>
                </a:solidFill>
              </a:rPr>
              <a:t>The system had false data, poor data, and missing data. Data quality was an ‘F’ across the board making reports completely unreliable.</a:t>
            </a:r>
            <a:endParaRPr sz="1200" dirty="0">
              <a:solidFill>
                <a:schemeClr val="accent5">
                  <a:lumMod val="50000"/>
                </a:schemeClr>
              </a:solidFill>
            </a:endParaRPr>
          </a:p>
        </p:txBody>
      </p:sp>
      <p:sp>
        <p:nvSpPr>
          <p:cNvPr id="274" name="Google Shape;274;p28"/>
          <p:cNvSpPr txBox="1">
            <a:spLocks noGrp="1"/>
          </p:cNvSpPr>
          <p:nvPr>
            <p:ph type="body" idx="3"/>
          </p:nvPr>
        </p:nvSpPr>
        <p:spPr>
          <a:xfrm>
            <a:off x="4930485" y="3030350"/>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solidFill>
                  <a:schemeClr val="accent5">
                    <a:lumMod val="50000"/>
                  </a:schemeClr>
                </a:solidFill>
              </a:rPr>
              <a:t>Lost Revenue</a:t>
            </a:r>
            <a:endParaRPr b="1" dirty="0">
              <a:solidFill>
                <a:schemeClr val="accent5">
                  <a:lumMod val="50000"/>
                </a:schemeClr>
              </a:solidFill>
            </a:endParaRPr>
          </a:p>
          <a:p>
            <a:pPr marL="0" lvl="0" indent="0" algn="l" rtl="0">
              <a:spcBef>
                <a:spcPts val="800"/>
              </a:spcBef>
              <a:spcAft>
                <a:spcPts val="0"/>
              </a:spcAft>
              <a:buNone/>
            </a:pPr>
            <a:r>
              <a:rPr lang="en-US" sz="1200" dirty="0">
                <a:solidFill>
                  <a:schemeClr val="accent5">
                    <a:lumMod val="50000"/>
                  </a:schemeClr>
                </a:solidFill>
              </a:rPr>
              <a:t>Previous data analyst missed NOFA deadline and lost $200,000 in HUD funding for the Continuum of Care.</a:t>
            </a:r>
            <a:endParaRPr sz="1200" dirty="0">
              <a:solidFill>
                <a:schemeClr val="accent5">
                  <a:lumMod val="50000"/>
                </a:schemeClr>
              </a:solidFill>
            </a:endParaRPr>
          </a:p>
        </p:txBody>
      </p:sp>
      <p:sp>
        <p:nvSpPr>
          <p:cNvPr id="3" name="TextBox 2">
            <a:extLst>
              <a:ext uri="{FF2B5EF4-FFF2-40B4-BE49-F238E27FC236}">
                <a16:creationId xmlns:a16="http://schemas.microsoft.com/office/drawing/2014/main" id="{263B0355-4251-83EB-B4CC-E06ACEC83788}"/>
              </a:ext>
            </a:extLst>
          </p:cNvPr>
          <p:cNvSpPr txBox="1"/>
          <p:nvPr/>
        </p:nvSpPr>
        <p:spPr>
          <a:xfrm>
            <a:off x="6043037" y="-63744"/>
            <a:ext cx="929390" cy="923330"/>
          </a:xfrm>
          <a:prstGeom prst="rect">
            <a:avLst/>
          </a:prstGeom>
          <a:noFill/>
        </p:spPr>
        <p:txBody>
          <a:bodyPr wrap="square">
            <a:spAutoFit/>
          </a:bodyPr>
          <a:lstStyle/>
          <a:p>
            <a:r>
              <a:rPr lang="en" sz="5400" dirty="0">
                <a:solidFill>
                  <a:schemeClr val="dk1"/>
                </a:solidFill>
                <a:latin typeface="IBM Plex Sans Condensed"/>
                <a:ea typeface="IBM Plex Sans Condensed"/>
                <a:cs typeface="IBM Plex Sans Condensed"/>
                <a:sym typeface="IBM Plex Sans Condensed"/>
              </a:rPr>
              <a:t>🎈</a:t>
            </a:r>
            <a:endParaRPr lang="en-US" sz="5400" dirty="0"/>
          </a:p>
        </p:txBody>
      </p:sp>
      <p:pic>
        <p:nvPicPr>
          <p:cNvPr id="5" name="Google Shape;688;p47">
            <a:extLst>
              <a:ext uri="{FF2B5EF4-FFF2-40B4-BE49-F238E27FC236}">
                <a16:creationId xmlns:a16="http://schemas.microsoft.com/office/drawing/2014/main" id="{75030A6D-16DB-4B4E-6510-6A740B06461E}"/>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687871" y="648706"/>
            <a:ext cx="2456129" cy="3645016"/>
          </a:xfrm>
          <a:prstGeom prst="rect">
            <a:avLst/>
          </a:prstGeom>
          <a:noFill/>
          <a:ln>
            <a:noFill/>
          </a:ln>
        </p:spPr>
      </p:pic>
      <p:pic>
        <p:nvPicPr>
          <p:cNvPr id="6" name="Google Shape;696;p47">
            <a:extLst>
              <a:ext uri="{FF2B5EF4-FFF2-40B4-BE49-F238E27FC236}">
                <a16:creationId xmlns:a16="http://schemas.microsoft.com/office/drawing/2014/main" id="{995EDBDB-27F9-C672-83C2-BDC799D0A0AE}"/>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885431" y="1201305"/>
            <a:ext cx="241950" cy="237212"/>
          </a:xfrm>
          <a:prstGeom prst="rect">
            <a:avLst/>
          </a:prstGeom>
          <a:noFill/>
          <a:ln>
            <a:noFill/>
          </a:ln>
        </p:spPr>
      </p:pic>
    </p:spTree>
    <p:extLst>
      <p:ext uri="{BB962C8B-B14F-4D97-AF65-F5344CB8AC3E}">
        <p14:creationId xmlns:p14="http://schemas.microsoft.com/office/powerpoint/2010/main" val="271592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additive="base">
                                        <p:cTn id="7" dur="500" fill="hold"/>
                                        <p:tgtEl>
                                          <p:spTgt spid="267"/>
                                        </p:tgtEl>
                                        <p:attrNameLst>
                                          <p:attrName>ppt_x</p:attrName>
                                        </p:attrNameLst>
                                      </p:cBhvr>
                                      <p:tavLst>
                                        <p:tav tm="0">
                                          <p:val>
                                            <p:strVal val="#ppt_x"/>
                                          </p:val>
                                        </p:tav>
                                        <p:tav tm="100000">
                                          <p:val>
                                            <p:strVal val="#ppt_x"/>
                                          </p:val>
                                        </p:tav>
                                      </p:tavLst>
                                    </p:anim>
                                    <p:anim calcmode="lin" valueType="num">
                                      <p:cBhvr additive="base">
                                        <p:cTn id="8" dur="500" fill="hold"/>
                                        <p:tgtEl>
                                          <p:spTgt spid="2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8">
                                            <p:txEl>
                                              <p:pRg st="0" end="0"/>
                                            </p:txEl>
                                          </p:spTgt>
                                        </p:tgtEl>
                                        <p:attrNameLst>
                                          <p:attrName>style.visibility</p:attrName>
                                        </p:attrNameLst>
                                      </p:cBhvr>
                                      <p:to>
                                        <p:strVal val="visible"/>
                                      </p:to>
                                    </p:set>
                                    <p:anim calcmode="lin" valueType="num">
                                      <p:cBhvr additive="base">
                                        <p:cTn id="11" dur="500" fill="hold"/>
                                        <p:tgtEl>
                                          <p:spTgt spid="26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xEl>
                                              <p:pRg st="1" end="1"/>
                                            </p:txEl>
                                          </p:spTgt>
                                        </p:tgtEl>
                                        <p:attrNameLst>
                                          <p:attrName>style.visibility</p:attrName>
                                        </p:attrNameLst>
                                      </p:cBhvr>
                                      <p:to>
                                        <p:strVal val="visible"/>
                                      </p:to>
                                    </p:set>
                                    <p:anim calcmode="lin" valueType="num">
                                      <p:cBhvr additive="base">
                                        <p:cTn id="15" dur="500" fill="hold"/>
                                        <p:tgtEl>
                                          <p:spTgt spid="26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8">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xEl>
                                              <p:pRg st="0" end="0"/>
                                            </p:txEl>
                                          </p:spTgt>
                                        </p:tgtEl>
                                        <p:attrNameLst>
                                          <p:attrName>style.visibility</p:attrName>
                                        </p:attrNameLst>
                                      </p:cBhvr>
                                      <p:to>
                                        <p:strVal val="visible"/>
                                      </p:to>
                                    </p:set>
                                    <p:anim calcmode="lin" valueType="num">
                                      <p:cBhvr additive="base">
                                        <p:cTn id="19" dur="500" fill="hold"/>
                                        <p:tgtEl>
                                          <p:spTgt spid="26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9">
                                            <p:txEl>
                                              <p:pRg st="1" end="1"/>
                                            </p:txEl>
                                          </p:spTgt>
                                        </p:tgtEl>
                                        <p:attrNameLst>
                                          <p:attrName>style.visibility</p:attrName>
                                        </p:attrNameLst>
                                      </p:cBhvr>
                                      <p:to>
                                        <p:strVal val="visible"/>
                                      </p:to>
                                    </p:set>
                                    <p:anim calcmode="lin" valueType="num">
                                      <p:cBhvr additive="base">
                                        <p:cTn id="23" dur="500" fill="hold"/>
                                        <p:tgtEl>
                                          <p:spTgt spid="26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9">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0">
                                            <p:txEl>
                                              <p:pRg st="0" end="0"/>
                                            </p:txEl>
                                          </p:spTgt>
                                        </p:tgtEl>
                                        <p:attrNameLst>
                                          <p:attrName>style.visibility</p:attrName>
                                        </p:attrNameLst>
                                      </p:cBhvr>
                                      <p:to>
                                        <p:strVal val="visible"/>
                                      </p:to>
                                    </p:set>
                                    <p:anim calcmode="lin" valueType="num">
                                      <p:cBhvr additive="base">
                                        <p:cTn id="27" dur="500" fill="hold"/>
                                        <p:tgtEl>
                                          <p:spTgt spid="27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0">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0">
                                            <p:txEl>
                                              <p:pRg st="1" end="1"/>
                                            </p:txEl>
                                          </p:spTgt>
                                        </p:tgtEl>
                                        <p:attrNameLst>
                                          <p:attrName>style.visibility</p:attrName>
                                        </p:attrNameLst>
                                      </p:cBhvr>
                                      <p:to>
                                        <p:strVal val="visible"/>
                                      </p:to>
                                    </p:set>
                                    <p:anim calcmode="lin" valueType="num">
                                      <p:cBhvr additive="base">
                                        <p:cTn id="31" dur="500" fill="hold"/>
                                        <p:tgtEl>
                                          <p:spTgt spid="27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0">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2">
                                            <p:txEl>
                                              <p:pRg st="0" end="0"/>
                                            </p:txEl>
                                          </p:spTgt>
                                        </p:tgtEl>
                                        <p:attrNameLst>
                                          <p:attrName>style.visibility</p:attrName>
                                        </p:attrNameLst>
                                      </p:cBhvr>
                                      <p:to>
                                        <p:strVal val="visible"/>
                                      </p:to>
                                    </p:set>
                                    <p:anim calcmode="lin" valueType="num">
                                      <p:cBhvr additive="base">
                                        <p:cTn id="35" dur="500" fill="hold"/>
                                        <p:tgtEl>
                                          <p:spTgt spid="27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2">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2">
                                            <p:txEl>
                                              <p:pRg st="1" end="1"/>
                                            </p:txEl>
                                          </p:spTgt>
                                        </p:tgtEl>
                                        <p:attrNameLst>
                                          <p:attrName>style.visibility</p:attrName>
                                        </p:attrNameLst>
                                      </p:cBhvr>
                                      <p:to>
                                        <p:strVal val="visible"/>
                                      </p:to>
                                    </p:set>
                                    <p:anim calcmode="lin" valueType="num">
                                      <p:cBhvr additive="base">
                                        <p:cTn id="39" dur="500" fill="hold"/>
                                        <p:tgtEl>
                                          <p:spTgt spid="27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2">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3">
                                            <p:txEl>
                                              <p:pRg st="0" end="0"/>
                                            </p:txEl>
                                          </p:spTgt>
                                        </p:tgtEl>
                                        <p:attrNameLst>
                                          <p:attrName>style.visibility</p:attrName>
                                        </p:attrNameLst>
                                      </p:cBhvr>
                                      <p:to>
                                        <p:strVal val="visible"/>
                                      </p:to>
                                    </p:set>
                                    <p:anim calcmode="lin" valueType="num">
                                      <p:cBhvr additive="base">
                                        <p:cTn id="43" dur="500" fill="hold"/>
                                        <p:tgtEl>
                                          <p:spTgt spid="27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3">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3">
                                            <p:txEl>
                                              <p:pRg st="1" end="1"/>
                                            </p:txEl>
                                          </p:spTgt>
                                        </p:tgtEl>
                                        <p:attrNameLst>
                                          <p:attrName>style.visibility</p:attrName>
                                        </p:attrNameLst>
                                      </p:cBhvr>
                                      <p:to>
                                        <p:strVal val="visible"/>
                                      </p:to>
                                    </p:set>
                                    <p:anim calcmode="lin" valueType="num">
                                      <p:cBhvr additive="base">
                                        <p:cTn id="47" dur="500" fill="hold"/>
                                        <p:tgtEl>
                                          <p:spTgt spid="273">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73">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4">
                                            <p:txEl>
                                              <p:pRg st="0" end="0"/>
                                            </p:txEl>
                                          </p:spTgt>
                                        </p:tgtEl>
                                        <p:attrNameLst>
                                          <p:attrName>style.visibility</p:attrName>
                                        </p:attrNameLst>
                                      </p:cBhvr>
                                      <p:to>
                                        <p:strVal val="visible"/>
                                      </p:to>
                                    </p:set>
                                    <p:anim calcmode="lin" valueType="num">
                                      <p:cBhvr additive="base">
                                        <p:cTn id="51" dur="500" fill="hold"/>
                                        <p:tgtEl>
                                          <p:spTgt spid="274">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4">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4">
                                            <p:txEl>
                                              <p:pRg st="1" end="1"/>
                                            </p:txEl>
                                          </p:spTgt>
                                        </p:tgtEl>
                                        <p:attrNameLst>
                                          <p:attrName>style.visibility</p:attrName>
                                        </p:attrNameLst>
                                      </p:cBhvr>
                                      <p:to>
                                        <p:strVal val="visible"/>
                                      </p:to>
                                    </p:set>
                                    <p:anim calcmode="lin" valueType="num">
                                      <p:cBhvr additive="base">
                                        <p:cTn id="55" dur="500" fill="hold"/>
                                        <p:tgtEl>
                                          <p:spTgt spid="27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4">
                                            <p:txEl>
                                              <p:pRg st="1" end="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par>
                                <p:cTn id="65" presetID="52"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animScale>
                                      <p:cBhvr>
                                        <p:cTn id="6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3"/>
                                        </p:tgtEl>
                                        <p:attrNameLst>
                                          <p:attrName>ppt_x</p:attrName>
                                          <p:attrName>ppt_y</p:attrName>
                                        </p:attrNameLst>
                                      </p:cBhvr>
                                    </p:animMotion>
                                    <p:animEffect transition="in" filter="fade">
                                      <p:cBhvr>
                                        <p:cTn id="6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68" grpId="0" build="p"/>
      <p:bldP spid="269" grpId="0" build="p"/>
      <p:bldP spid="270" grpId="0" build="p"/>
      <p:bldP spid="272" grpId="0" build="p"/>
      <p:bldP spid="273" grpId="0" build="p"/>
      <p:bldP spid="274"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642025" y="445712"/>
            <a:ext cx="3594875" cy="163061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solidFill>
                  <a:schemeClr val="accent2"/>
                </a:solidFill>
              </a:rPr>
              <a:t>The Persistent Problem of Homelessness in the United States</a:t>
            </a:r>
            <a:endParaRPr dirty="0">
              <a:solidFill>
                <a:schemeClr val="accent2"/>
              </a:solidFill>
            </a:endParaRPr>
          </a:p>
        </p:txBody>
      </p:sp>
      <p:sp>
        <p:nvSpPr>
          <p:cNvPr id="153" name="Google Shape;153;p20"/>
          <p:cNvSpPr txBox="1">
            <a:spLocks noGrp="1"/>
          </p:cNvSpPr>
          <p:nvPr>
            <p:ph type="body" idx="1"/>
          </p:nvPr>
        </p:nvSpPr>
        <p:spPr>
          <a:xfrm>
            <a:off x="642025" y="2076324"/>
            <a:ext cx="3826200" cy="2743013"/>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2400" dirty="0">
                <a:solidFill>
                  <a:schemeClr val="accent5">
                    <a:lumMod val="50000"/>
                  </a:schemeClr>
                </a:solidFill>
              </a:rPr>
              <a:t>As of 2020, there were ~350 organizations competing for an insufficient amount of federal dollars to end homelessness for over 580,000 people across the United States.</a:t>
            </a:r>
          </a:p>
        </p:txBody>
      </p:sp>
      <p:pic>
        <p:nvPicPr>
          <p:cNvPr id="3" name="Picture 2" descr="A collage of a couple of people walking in a city&#10;&#10;Description automatically generated">
            <a:extLst>
              <a:ext uri="{FF2B5EF4-FFF2-40B4-BE49-F238E27FC236}">
                <a16:creationId xmlns:a16="http://schemas.microsoft.com/office/drawing/2014/main" id="{EA847DAB-E144-A326-3006-3E6967D815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9996" y="502873"/>
            <a:ext cx="3651979" cy="36519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B8D5FFDD-DBA4-583B-E8E4-C055CB592B30}"/>
              </a:ext>
            </a:extLst>
          </p:cNvPr>
          <p:cNvSpPr txBox="1"/>
          <p:nvPr/>
        </p:nvSpPr>
        <p:spPr>
          <a:xfrm>
            <a:off x="4371975" y="4276401"/>
            <a:ext cx="2760909" cy="276999"/>
          </a:xfrm>
          <a:prstGeom prst="rect">
            <a:avLst/>
          </a:prstGeom>
          <a:noFill/>
        </p:spPr>
        <p:txBody>
          <a:bodyPr wrap="square">
            <a:spAutoFit/>
          </a:bodyPr>
          <a:lstStyle/>
          <a:p>
            <a:pPr marL="0" lvl="0" indent="0" algn="ctr" rtl="0">
              <a:spcBef>
                <a:spcPts val="0"/>
              </a:spcBef>
              <a:spcAft>
                <a:spcPts val="0"/>
              </a:spcAft>
              <a:buNone/>
            </a:pPr>
            <a:r>
              <a:rPr lang="en-US" sz="1200" dirty="0">
                <a:solidFill>
                  <a:schemeClr val="accent5">
                    <a:lumMod val="50000"/>
                  </a:schemeClr>
                </a:solidFill>
              </a:rPr>
              <a:t>*Picture generated with AI</a:t>
            </a:r>
          </a:p>
        </p:txBody>
      </p:sp>
    </p:spTree>
    <p:extLst>
      <p:ext uri="{BB962C8B-B14F-4D97-AF65-F5344CB8AC3E}">
        <p14:creationId xmlns:p14="http://schemas.microsoft.com/office/powerpoint/2010/main" val="365064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3">
                                            <p:txEl>
                                              <p:pRg st="0" end="0"/>
                                            </p:txEl>
                                          </p:spTgt>
                                        </p:tgtEl>
                                        <p:attrNameLst>
                                          <p:attrName>style.visibility</p:attrName>
                                        </p:attrNameLst>
                                      </p:cBhvr>
                                      <p:to>
                                        <p:strVal val="visible"/>
                                      </p:to>
                                    </p:set>
                                    <p:anim calcmode="lin" valueType="num">
                                      <p:cBhvr additive="base">
                                        <p:cTn id="11" dur="500" fill="hold"/>
                                        <p:tgtEl>
                                          <p:spTgt spid="15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5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15" name="Google Shape;689;p47">
            <a:extLst>
              <a:ext uri="{FF2B5EF4-FFF2-40B4-BE49-F238E27FC236}">
                <a16:creationId xmlns:a16="http://schemas.microsoft.com/office/drawing/2014/main" id="{95685353-AAAF-A89D-BCBE-B5FCE979F9CF}"/>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748189" y="1118323"/>
            <a:ext cx="2840226" cy="3645025"/>
          </a:xfrm>
          <a:prstGeom prst="rect">
            <a:avLst/>
          </a:prstGeom>
          <a:noFill/>
          <a:ln>
            <a:noFill/>
          </a:ln>
        </p:spPr>
      </p:pic>
      <p:sp>
        <p:nvSpPr>
          <p:cNvPr id="224" name="Google Shape;224;p26"/>
          <p:cNvSpPr txBox="1">
            <a:spLocks noGrp="1"/>
          </p:cNvSpPr>
          <p:nvPr>
            <p:ph type="ctrTitle" idx="4294967295"/>
          </p:nvPr>
        </p:nvSpPr>
        <p:spPr>
          <a:xfrm>
            <a:off x="2715050" y="571800"/>
            <a:ext cx="3714000" cy="894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dirty="0">
                <a:solidFill>
                  <a:schemeClr val="accent2"/>
                </a:solidFill>
              </a:rPr>
              <a:t>~$20 billion</a:t>
            </a:r>
            <a:endParaRPr sz="4800" dirty="0">
              <a:solidFill>
                <a:schemeClr val="accent2"/>
              </a:solidFill>
            </a:endParaRPr>
          </a:p>
        </p:txBody>
      </p:sp>
      <p:sp>
        <p:nvSpPr>
          <p:cNvPr id="225" name="Google Shape;225;p26"/>
          <p:cNvSpPr txBox="1">
            <a:spLocks noGrp="1"/>
          </p:cNvSpPr>
          <p:nvPr>
            <p:ph type="subTitle" idx="4294967295"/>
          </p:nvPr>
        </p:nvSpPr>
        <p:spPr>
          <a:xfrm>
            <a:off x="2106376" y="1397884"/>
            <a:ext cx="4931348" cy="4632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sz="2400" dirty="0">
                <a:solidFill>
                  <a:schemeClr val="accent5">
                    <a:lumMod val="50000"/>
                  </a:schemeClr>
                </a:solidFill>
              </a:rPr>
              <a:t>Cost to end homelessness</a:t>
            </a:r>
            <a:endParaRPr sz="2400" dirty="0">
              <a:solidFill>
                <a:schemeClr val="accent5">
                  <a:lumMod val="50000"/>
                </a:schemeClr>
              </a:solidFill>
            </a:endParaRPr>
          </a:p>
        </p:txBody>
      </p:sp>
      <p:sp>
        <p:nvSpPr>
          <p:cNvPr id="226" name="Google Shape;226;p26"/>
          <p:cNvSpPr txBox="1">
            <a:spLocks noGrp="1"/>
          </p:cNvSpPr>
          <p:nvPr>
            <p:ph type="ctrTitle" idx="4294967295"/>
          </p:nvPr>
        </p:nvSpPr>
        <p:spPr>
          <a:xfrm>
            <a:off x="2715050" y="3200693"/>
            <a:ext cx="3714000" cy="894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dirty="0">
                <a:solidFill>
                  <a:schemeClr val="accent2"/>
                </a:solidFill>
              </a:rPr>
              <a:t>~$16 billion</a:t>
            </a:r>
            <a:endParaRPr sz="4800" dirty="0">
              <a:solidFill>
                <a:schemeClr val="accent2"/>
              </a:solidFill>
            </a:endParaRPr>
          </a:p>
        </p:txBody>
      </p:sp>
      <p:sp>
        <p:nvSpPr>
          <p:cNvPr id="227" name="Google Shape;227;p26"/>
          <p:cNvSpPr txBox="1">
            <a:spLocks noGrp="1"/>
          </p:cNvSpPr>
          <p:nvPr>
            <p:ph type="subTitle" idx="4294967295"/>
          </p:nvPr>
        </p:nvSpPr>
        <p:spPr>
          <a:xfrm>
            <a:off x="2715050" y="4040200"/>
            <a:ext cx="3714000" cy="4632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sz="2400" dirty="0">
                <a:solidFill>
                  <a:schemeClr val="accent5">
                    <a:lumMod val="50000"/>
                  </a:schemeClr>
                </a:solidFill>
              </a:rPr>
              <a:t>Annual deficit</a:t>
            </a:r>
            <a:endParaRPr sz="2400" dirty="0">
              <a:solidFill>
                <a:schemeClr val="accent5">
                  <a:lumMod val="50000"/>
                </a:schemeClr>
              </a:solidFill>
            </a:endParaRPr>
          </a:p>
        </p:txBody>
      </p:sp>
      <p:sp>
        <p:nvSpPr>
          <p:cNvPr id="228" name="Google Shape;228;p26"/>
          <p:cNvSpPr txBox="1">
            <a:spLocks noGrp="1"/>
          </p:cNvSpPr>
          <p:nvPr>
            <p:ph type="ctrTitle" idx="4294967295"/>
          </p:nvPr>
        </p:nvSpPr>
        <p:spPr>
          <a:xfrm>
            <a:off x="2715050" y="1886246"/>
            <a:ext cx="3714000" cy="894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dirty="0">
                <a:solidFill>
                  <a:schemeClr val="accent2"/>
                </a:solidFill>
              </a:rPr>
              <a:t>~$4 billion</a:t>
            </a:r>
            <a:endParaRPr sz="4800" dirty="0">
              <a:solidFill>
                <a:schemeClr val="accent2"/>
              </a:solidFill>
            </a:endParaRPr>
          </a:p>
        </p:txBody>
      </p:sp>
      <p:sp>
        <p:nvSpPr>
          <p:cNvPr id="229" name="Google Shape;229;p26"/>
          <p:cNvSpPr txBox="1">
            <a:spLocks noGrp="1"/>
          </p:cNvSpPr>
          <p:nvPr>
            <p:ph type="subTitle" idx="4294967295"/>
          </p:nvPr>
        </p:nvSpPr>
        <p:spPr>
          <a:xfrm>
            <a:off x="2715050" y="2725754"/>
            <a:ext cx="3714000" cy="4632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dirty="0">
                <a:solidFill>
                  <a:schemeClr val="accent5">
                    <a:lumMod val="50000"/>
                  </a:schemeClr>
                </a:solidFill>
              </a:rPr>
              <a:t>Amount dedicated in 2023</a:t>
            </a:r>
            <a:endParaRPr sz="2400" dirty="0">
              <a:solidFill>
                <a:schemeClr val="accent5">
                  <a:lumMod val="50000"/>
                </a:schemeClr>
              </a:solidFill>
            </a:endParaRPr>
          </a:p>
        </p:txBody>
      </p:sp>
      <p:pic>
        <p:nvPicPr>
          <p:cNvPr id="231" name="Google Shape;231;p2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238790" y="1352778"/>
            <a:ext cx="2572825" cy="3410570"/>
          </a:xfrm>
          <a:prstGeom prst="rect">
            <a:avLst/>
          </a:prstGeom>
          <a:noFill/>
          <a:ln>
            <a:noFill/>
          </a:ln>
        </p:spPr>
      </p:pic>
      <p:pic>
        <p:nvPicPr>
          <p:cNvPr id="2" name="Google Shape;696;p47">
            <a:extLst>
              <a:ext uri="{FF2B5EF4-FFF2-40B4-BE49-F238E27FC236}">
                <a16:creationId xmlns:a16="http://schemas.microsoft.com/office/drawing/2014/main" id="{620EF705-F26D-3C97-6839-8D394B3EEF12}"/>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972414" y="1665124"/>
            <a:ext cx="241950" cy="237212"/>
          </a:xfrm>
          <a:prstGeom prst="rect">
            <a:avLst/>
          </a:prstGeom>
          <a:noFill/>
          <a:ln>
            <a:noFill/>
          </a:ln>
        </p:spPr>
      </p:pic>
      <p:sp>
        <p:nvSpPr>
          <p:cNvPr id="3" name="Google Shape;106;p17">
            <a:extLst>
              <a:ext uri="{FF2B5EF4-FFF2-40B4-BE49-F238E27FC236}">
                <a16:creationId xmlns:a16="http://schemas.microsoft.com/office/drawing/2014/main" id="{0383346E-E8DF-C7B1-69E4-4CD156A96213}"/>
              </a:ext>
            </a:extLst>
          </p:cNvPr>
          <p:cNvSpPr/>
          <p:nvPr/>
        </p:nvSpPr>
        <p:spPr>
          <a:xfrm>
            <a:off x="2398685" y="316056"/>
            <a:ext cx="263619" cy="25171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07;p17">
            <a:extLst>
              <a:ext uri="{FF2B5EF4-FFF2-40B4-BE49-F238E27FC236}">
                <a16:creationId xmlns:a16="http://schemas.microsoft.com/office/drawing/2014/main" id="{BE125760-2F18-3F76-EC28-7A3313F258C4}"/>
              </a:ext>
            </a:extLst>
          </p:cNvPr>
          <p:cNvGrpSpPr/>
          <p:nvPr/>
        </p:nvGrpSpPr>
        <p:grpSpPr>
          <a:xfrm>
            <a:off x="7300372" y="194645"/>
            <a:ext cx="1129443" cy="1129717"/>
            <a:chOff x="6654650" y="3665275"/>
            <a:chExt cx="409100" cy="409125"/>
          </a:xfrm>
        </p:grpSpPr>
        <p:sp>
          <p:nvSpPr>
            <p:cNvPr id="5" name="Google Shape;108;p17">
              <a:extLst>
                <a:ext uri="{FF2B5EF4-FFF2-40B4-BE49-F238E27FC236}">
                  <a16:creationId xmlns:a16="http://schemas.microsoft.com/office/drawing/2014/main" id="{86BF06BC-9962-543A-30CD-111B83393269}"/>
                </a:ext>
              </a:extLst>
            </p:cNvPr>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9;p17">
              <a:extLst>
                <a:ext uri="{FF2B5EF4-FFF2-40B4-BE49-F238E27FC236}">
                  <a16:creationId xmlns:a16="http://schemas.microsoft.com/office/drawing/2014/main" id="{F5B79F55-100F-93A9-1200-94FF4E2D4460}"/>
                </a:ext>
              </a:extLst>
            </p:cNvPr>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10;p17">
            <a:extLst>
              <a:ext uri="{FF2B5EF4-FFF2-40B4-BE49-F238E27FC236}">
                <a16:creationId xmlns:a16="http://schemas.microsoft.com/office/drawing/2014/main" id="{EC4EFCC1-C333-F860-2287-E17F4E1D2DA4}"/>
              </a:ext>
            </a:extLst>
          </p:cNvPr>
          <p:cNvGrpSpPr/>
          <p:nvPr/>
        </p:nvGrpSpPr>
        <p:grpSpPr>
          <a:xfrm rot="1056946">
            <a:off x="1612190" y="507060"/>
            <a:ext cx="746176" cy="746276"/>
            <a:chOff x="570875" y="4322250"/>
            <a:chExt cx="443300" cy="443325"/>
          </a:xfrm>
        </p:grpSpPr>
        <p:sp>
          <p:nvSpPr>
            <p:cNvPr id="8" name="Google Shape;111;p17">
              <a:extLst>
                <a:ext uri="{FF2B5EF4-FFF2-40B4-BE49-F238E27FC236}">
                  <a16:creationId xmlns:a16="http://schemas.microsoft.com/office/drawing/2014/main" id="{D3C9802B-C999-B208-E403-41858DEDBF65}"/>
                </a:ext>
              </a:extLst>
            </p:cNvPr>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2;p17">
              <a:extLst>
                <a:ext uri="{FF2B5EF4-FFF2-40B4-BE49-F238E27FC236}">
                  <a16:creationId xmlns:a16="http://schemas.microsoft.com/office/drawing/2014/main" id="{6032294D-F85B-7847-F2DB-6059B13FED37}"/>
                </a:ext>
              </a:extLst>
            </p:cNvPr>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3;p17">
              <a:extLst>
                <a:ext uri="{FF2B5EF4-FFF2-40B4-BE49-F238E27FC236}">
                  <a16:creationId xmlns:a16="http://schemas.microsoft.com/office/drawing/2014/main" id="{DEC18636-BBE5-9AF6-5E44-639C0D967EDF}"/>
                </a:ext>
              </a:extLst>
            </p:cNvPr>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4;p17">
              <a:extLst>
                <a:ext uri="{FF2B5EF4-FFF2-40B4-BE49-F238E27FC236}">
                  <a16:creationId xmlns:a16="http://schemas.microsoft.com/office/drawing/2014/main" id="{9DD8D6D2-E604-2547-FE9C-751B738C47AE}"/>
                </a:ext>
              </a:extLst>
            </p:cNvPr>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15;p17">
            <a:extLst>
              <a:ext uri="{FF2B5EF4-FFF2-40B4-BE49-F238E27FC236}">
                <a16:creationId xmlns:a16="http://schemas.microsoft.com/office/drawing/2014/main" id="{F0447ADA-B6E5-E6FC-EC6D-8C5D175AF294}"/>
              </a:ext>
            </a:extLst>
          </p:cNvPr>
          <p:cNvSpPr/>
          <p:nvPr/>
        </p:nvSpPr>
        <p:spPr>
          <a:xfrm rot="2466643">
            <a:off x="8551818" y="1279912"/>
            <a:ext cx="366269" cy="34972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6;p17">
            <a:extLst>
              <a:ext uri="{FF2B5EF4-FFF2-40B4-BE49-F238E27FC236}">
                <a16:creationId xmlns:a16="http://schemas.microsoft.com/office/drawing/2014/main" id="{97635AC5-C0FC-6911-6E4A-249B762F25C6}"/>
              </a:ext>
            </a:extLst>
          </p:cNvPr>
          <p:cNvSpPr/>
          <p:nvPr/>
        </p:nvSpPr>
        <p:spPr>
          <a:xfrm rot="-1608918">
            <a:off x="6732807" y="633651"/>
            <a:ext cx="263609" cy="25170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8;p17">
            <a:extLst>
              <a:ext uri="{FF2B5EF4-FFF2-40B4-BE49-F238E27FC236}">
                <a16:creationId xmlns:a16="http://schemas.microsoft.com/office/drawing/2014/main" id="{A1F1A759-C621-23CC-17AE-AA236905C8D3}"/>
              </a:ext>
            </a:extLst>
          </p:cNvPr>
          <p:cNvSpPr/>
          <p:nvPr/>
        </p:nvSpPr>
        <p:spPr>
          <a:xfrm rot="-1608959">
            <a:off x="1954966" y="-546012"/>
            <a:ext cx="177833" cy="16980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6;p17">
            <a:extLst>
              <a:ext uri="{FF2B5EF4-FFF2-40B4-BE49-F238E27FC236}">
                <a16:creationId xmlns:a16="http://schemas.microsoft.com/office/drawing/2014/main" id="{E91AD61E-D282-7F2F-8A18-AF306453DCC5}"/>
              </a:ext>
            </a:extLst>
          </p:cNvPr>
          <p:cNvSpPr/>
          <p:nvPr/>
        </p:nvSpPr>
        <p:spPr>
          <a:xfrm rot="-1608918">
            <a:off x="8817613" y="371920"/>
            <a:ext cx="146604" cy="13998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751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additive="base">
                                        <p:cTn id="7" dur="500" fill="hold"/>
                                        <p:tgtEl>
                                          <p:spTgt spid="224"/>
                                        </p:tgtEl>
                                        <p:attrNameLst>
                                          <p:attrName>ppt_x</p:attrName>
                                        </p:attrNameLst>
                                      </p:cBhvr>
                                      <p:tavLst>
                                        <p:tav tm="0">
                                          <p:val>
                                            <p:strVal val="#ppt_x"/>
                                          </p:val>
                                        </p:tav>
                                        <p:tav tm="100000">
                                          <p:val>
                                            <p:strVal val="#ppt_x"/>
                                          </p:val>
                                        </p:tav>
                                      </p:tavLst>
                                    </p:anim>
                                    <p:anim calcmode="lin" valueType="num">
                                      <p:cBhvr additive="base">
                                        <p:cTn id="8" dur="500" fill="hold"/>
                                        <p:tgtEl>
                                          <p:spTgt spid="2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5">
                                            <p:txEl>
                                              <p:pRg st="0" end="0"/>
                                            </p:txEl>
                                          </p:spTgt>
                                        </p:tgtEl>
                                        <p:attrNameLst>
                                          <p:attrName>style.visibility</p:attrName>
                                        </p:attrNameLst>
                                      </p:cBhvr>
                                      <p:to>
                                        <p:strVal val="visible"/>
                                      </p:to>
                                    </p:set>
                                    <p:anim calcmode="lin" valueType="num">
                                      <p:cBhvr additive="base">
                                        <p:cTn id="11" dur="500" fill="hold"/>
                                        <p:tgtEl>
                                          <p:spTgt spid="22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6"/>
                                        </p:tgtEl>
                                        <p:attrNameLst>
                                          <p:attrName>style.visibility</p:attrName>
                                        </p:attrNameLst>
                                      </p:cBhvr>
                                      <p:to>
                                        <p:strVal val="visible"/>
                                      </p:to>
                                    </p:set>
                                    <p:anim calcmode="lin" valueType="num">
                                      <p:cBhvr additive="base">
                                        <p:cTn id="15" dur="500" fill="hold"/>
                                        <p:tgtEl>
                                          <p:spTgt spid="226"/>
                                        </p:tgtEl>
                                        <p:attrNameLst>
                                          <p:attrName>ppt_x</p:attrName>
                                        </p:attrNameLst>
                                      </p:cBhvr>
                                      <p:tavLst>
                                        <p:tav tm="0">
                                          <p:val>
                                            <p:strVal val="#ppt_x"/>
                                          </p:val>
                                        </p:tav>
                                        <p:tav tm="100000">
                                          <p:val>
                                            <p:strVal val="#ppt_x"/>
                                          </p:val>
                                        </p:tav>
                                      </p:tavLst>
                                    </p:anim>
                                    <p:anim calcmode="lin" valueType="num">
                                      <p:cBhvr additive="base">
                                        <p:cTn id="16" dur="500" fill="hold"/>
                                        <p:tgtEl>
                                          <p:spTgt spid="2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7">
                                            <p:txEl>
                                              <p:pRg st="0" end="0"/>
                                            </p:txEl>
                                          </p:spTgt>
                                        </p:tgtEl>
                                        <p:attrNameLst>
                                          <p:attrName>style.visibility</p:attrName>
                                        </p:attrNameLst>
                                      </p:cBhvr>
                                      <p:to>
                                        <p:strVal val="visible"/>
                                      </p:to>
                                    </p:set>
                                    <p:anim calcmode="lin" valueType="num">
                                      <p:cBhvr additive="base">
                                        <p:cTn id="19" dur="500" fill="hold"/>
                                        <p:tgtEl>
                                          <p:spTgt spid="22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8"/>
                                        </p:tgtEl>
                                        <p:attrNameLst>
                                          <p:attrName>style.visibility</p:attrName>
                                        </p:attrNameLst>
                                      </p:cBhvr>
                                      <p:to>
                                        <p:strVal val="visible"/>
                                      </p:to>
                                    </p:set>
                                    <p:anim calcmode="lin" valueType="num">
                                      <p:cBhvr additive="base">
                                        <p:cTn id="23" dur="500" fill="hold"/>
                                        <p:tgtEl>
                                          <p:spTgt spid="228"/>
                                        </p:tgtEl>
                                        <p:attrNameLst>
                                          <p:attrName>ppt_x</p:attrName>
                                        </p:attrNameLst>
                                      </p:cBhvr>
                                      <p:tavLst>
                                        <p:tav tm="0">
                                          <p:val>
                                            <p:strVal val="#ppt_x"/>
                                          </p:val>
                                        </p:tav>
                                        <p:tav tm="100000">
                                          <p:val>
                                            <p:strVal val="#ppt_x"/>
                                          </p:val>
                                        </p:tav>
                                      </p:tavLst>
                                    </p:anim>
                                    <p:anim calcmode="lin" valueType="num">
                                      <p:cBhvr additive="base">
                                        <p:cTn id="24" dur="500" fill="hold"/>
                                        <p:tgtEl>
                                          <p:spTgt spid="2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9">
                                            <p:txEl>
                                              <p:pRg st="0" end="0"/>
                                            </p:txEl>
                                          </p:spTgt>
                                        </p:tgtEl>
                                        <p:attrNameLst>
                                          <p:attrName>style.visibility</p:attrName>
                                        </p:attrNameLst>
                                      </p:cBhvr>
                                      <p:to>
                                        <p:strVal val="visible"/>
                                      </p:to>
                                    </p:set>
                                    <p:anim calcmode="lin" valueType="num">
                                      <p:cBhvr additive="base">
                                        <p:cTn id="27" dur="500" fill="hold"/>
                                        <p:tgtEl>
                                          <p:spTgt spid="22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9">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31"/>
                                        </p:tgtEl>
                                        <p:attrNameLst>
                                          <p:attrName>style.visibility</p:attrName>
                                        </p:attrNameLst>
                                      </p:cBhvr>
                                      <p:to>
                                        <p:strVal val="visible"/>
                                      </p:to>
                                    </p:set>
                                    <p:anim calcmode="lin" valueType="num">
                                      <p:cBhvr additive="base">
                                        <p:cTn id="31" dur="500" fill="hold"/>
                                        <p:tgtEl>
                                          <p:spTgt spid="231"/>
                                        </p:tgtEl>
                                        <p:attrNameLst>
                                          <p:attrName>ppt_x</p:attrName>
                                        </p:attrNameLst>
                                      </p:cBhvr>
                                      <p:tavLst>
                                        <p:tav tm="0">
                                          <p:val>
                                            <p:strVal val="#ppt_x"/>
                                          </p:val>
                                        </p:tav>
                                        <p:tav tm="100000">
                                          <p:val>
                                            <p:strVal val="#ppt_x"/>
                                          </p:val>
                                        </p:tav>
                                      </p:tavLst>
                                    </p:anim>
                                    <p:anim calcmode="lin" valueType="num">
                                      <p:cBhvr additive="base">
                                        <p:cTn id="32" dur="500" fill="hold"/>
                                        <p:tgtEl>
                                          <p:spTgt spid="23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5"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62" dur="1000" fill="hold"/>
                                        <p:tgtEl>
                                          <p:spTgt spid="7"/>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7"/>
                                        </p:tgtEl>
                                      </p:cBhvr>
                                    </p:animEffect>
                                  </p:childTnLst>
                                </p:cTn>
                              </p:par>
                              <p:par>
                                <p:cTn id="67" presetID="2" presetClass="entr" presetSubtype="4"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P spid="225" grpId="0" build="p"/>
      <p:bldP spid="226" grpId="0"/>
      <p:bldP spid="227" grpId="0" build="p"/>
      <p:bldP spid="228" grpId="0"/>
      <p:bldP spid="229" grpId="0" build="p"/>
      <p:bldP spid="3" grpId="0" animBg="1"/>
      <p:bldP spid="12" grpId="0" animBg="1"/>
      <p:bldP spid="13" grpId="0" animBg="1"/>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46000">
              <a:schemeClr val="accent5">
                <a:lumMod val="95000"/>
                <a:lumOff val="5000"/>
              </a:schemeClr>
            </a:gs>
            <a:gs pos="100000">
              <a:schemeClr val="accent5"/>
            </a:gs>
          </a:gsLst>
          <a:path path="circle">
            <a:fillToRect l="100000" t="100000"/>
          </a:path>
          <a:tileRect r="-100000" b="-100000"/>
        </a:gra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ctrTitle" idx="4294967295"/>
          </p:nvPr>
        </p:nvSpPr>
        <p:spPr>
          <a:xfrm>
            <a:off x="855300" y="845925"/>
            <a:ext cx="7433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9600" dirty="0">
                <a:solidFill>
                  <a:schemeClr val="accent4"/>
                </a:solidFill>
              </a:rPr>
              <a:t>$773 Billion</a:t>
            </a:r>
            <a:endParaRPr sz="9600" dirty="0">
              <a:solidFill>
                <a:schemeClr val="accent4"/>
              </a:solidFill>
            </a:endParaRPr>
          </a:p>
        </p:txBody>
      </p:sp>
      <p:sp>
        <p:nvSpPr>
          <p:cNvPr id="212" name="Google Shape;212;p25"/>
          <p:cNvSpPr txBox="1">
            <a:spLocks noGrp="1"/>
          </p:cNvSpPr>
          <p:nvPr>
            <p:ph type="subTitle" idx="4294967295"/>
          </p:nvPr>
        </p:nvSpPr>
        <p:spPr>
          <a:xfrm>
            <a:off x="855300" y="1950227"/>
            <a:ext cx="7433400" cy="3777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sz="2000" dirty="0">
                <a:solidFill>
                  <a:schemeClr val="accent5">
                    <a:lumMod val="75000"/>
                  </a:schemeClr>
                </a:solidFill>
              </a:rPr>
              <a:t>United States Fiscal Year 2023 Military Budget</a:t>
            </a:r>
            <a:endParaRPr sz="2000" dirty="0">
              <a:solidFill>
                <a:schemeClr val="accent5">
                  <a:lumMod val="75000"/>
                </a:schemeClr>
              </a:solidFill>
            </a:endParaRPr>
          </a:p>
        </p:txBody>
      </p:sp>
      <p:grpSp>
        <p:nvGrpSpPr>
          <p:cNvPr id="214" name="Google Shape;214;p25"/>
          <p:cNvGrpSpPr/>
          <p:nvPr/>
        </p:nvGrpSpPr>
        <p:grpSpPr>
          <a:xfrm>
            <a:off x="2850725" y="2453498"/>
            <a:ext cx="3442550" cy="2690001"/>
            <a:chOff x="5503605" y="983607"/>
            <a:chExt cx="3588232" cy="2803836"/>
          </a:xfrm>
        </p:grpSpPr>
        <p:pic>
          <p:nvPicPr>
            <p:cNvPr id="215" name="Google Shape;215;p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503605" y="983607"/>
              <a:ext cx="3588232" cy="2803836"/>
            </a:xfrm>
            <a:prstGeom prst="rect">
              <a:avLst/>
            </a:prstGeom>
            <a:noFill/>
            <a:ln>
              <a:noFill/>
            </a:ln>
          </p:spPr>
        </p:pic>
        <p:pic>
          <p:nvPicPr>
            <p:cNvPr id="216" name="Google Shape;216;p2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109435" y="1724361"/>
              <a:ext cx="322950" cy="316620"/>
            </a:xfrm>
            <a:prstGeom prst="rect">
              <a:avLst/>
            </a:prstGeom>
            <a:noFill/>
            <a:ln>
              <a:noFill/>
            </a:ln>
          </p:spPr>
        </p:pic>
      </p:grpSp>
      <p:sp>
        <p:nvSpPr>
          <p:cNvPr id="3" name="TextBox 2">
            <a:extLst>
              <a:ext uri="{FF2B5EF4-FFF2-40B4-BE49-F238E27FC236}">
                <a16:creationId xmlns:a16="http://schemas.microsoft.com/office/drawing/2014/main" id="{B17AA7FE-EA00-EA78-783B-3AC7B3E0DB21}"/>
              </a:ext>
            </a:extLst>
          </p:cNvPr>
          <p:cNvSpPr txBox="1"/>
          <p:nvPr/>
        </p:nvSpPr>
        <p:spPr>
          <a:xfrm>
            <a:off x="972019" y="808993"/>
            <a:ext cx="712032" cy="1015663"/>
          </a:xfrm>
          <a:prstGeom prst="rect">
            <a:avLst/>
          </a:prstGeom>
          <a:noFill/>
        </p:spPr>
        <p:txBody>
          <a:bodyPr wrap="square">
            <a:spAutoFit/>
          </a:bodyPr>
          <a:lstStyle/>
          <a:p>
            <a:r>
              <a:rPr lang="en" sz="6000" dirty="0">
                <a:solidFill>
                  <a:schemeClr val="dk1"/>
                </a:solidFill>
                <a:latin typeface="IBM Plex Sans Condensed"/>
                <a:ea typeface="IBM Plex Sans Condensed"/>
                <a:cs typeface="IBM Plex Sans Condensed"/>
                <a:sym typeface="IBM Plex Sans Condensed"/>
              </a:rPr>
              <a:t>💣</a:t>
            </a:r>
            <a:endParaRPr lang="en-US" sz="3600" dirty="0"/>
          </a:p>
        </p:txBody>
      </p:sp>
    </p:spTree>
    <p:extLst>
      <p:ext uri="{BB962C8B-B14F-4D97-AF65-F5344CB8AC3E}">
        <p14:creationId xmlns:p14="http://schemas.microsoft.com/office/powerpoint/2010/main" val="15724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additive="base">
                                        <p:cTn id="7" dur="500" fill="hold"/>
                                        <p:tgtEl>
                                          <p:spTgt spid="211"/>
                                        </p:tgtEl>
                                        <p:attrNameLst>
                                          <p:attrName>ppt_x</p:attrName>
                                        </p:attrNameLst>
                                      </p:cBhvr>
                                      <p:tavLst>
                                        <p:tav tm="0">
                                          <p:val>
                                            <p:strVal val="#ppt_x"/>
                                          </p:val>
                                        </p:tav>
                                        <p:tav tm="100000">
                                          <p:val>
                                            <p:strVal val="#ppt_x"/>
                                          </p:val>
                                        </p:tav>
                                      </p:tavLst>
                                    </p:anim>
                                    <p:anim calcmode="lin" valueType="num">
                                      <p:cBhvr additive="base">
                                        <p:cTn id="8" dur="500" fill="hold"/>
                                        <p:tgtEl>
                                          <p:spTgt spid="2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2">
                                            <p:txEl>
                                              <p:pRg st="0" end="0"/>
                                            </p:txEl>
                                          </p:spTgt>
                                        </p:tgtEl>
                                        <p:attrNameLst>
                                          <p:attrName>style.visibility</p:attrName>
                                        </p:attrNameLst>
                                      </p:cBhvr>
                                      <p:to>
                                        <p:strVal val="visible"/>
                                      </p:to>
                                    </p:set>
                                    <p:anim calcmode="lin" valueType="num">
                                      <p:cBhvr additive="base">
                                        <p:cTn id="11" dur="500" fill="hold"/>
                                        <p:tgtEl>
                                          <p:spTgt spid="21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4"/>
                                        </p:tgtEl>
                                        <p:attrNameLst>
                                          <p:attrName>style.visibility</p:attrName>
                                        </p:attrNameLst>
                                      </p:cBhvr>
                                      <p:to>
                                        <p:strVal val="visible"/>
                                      </p:to>
                                    </p:set>
                                    <p:anim calcmode="lin" valueType="num">
                                      <p:cBhvr additive="base">
                                        <p:cTn id="15" dur="500" fill="hold"/>
                                        <p:tgtEl>
                                          <p:spTgt spid="214"/>
                                        </p:tgtEl>
                                        <p:attrNameLst>
                                          <p:attrName>ppt_x</p:attrName>
                                        </p:attrNameLst>
                                      </p:cBhvr>
                                      <p:tavLst>
                                        <p:tav tm="0">
                                          <p:val>
                                            <p:strVal val="#ppt_x"/>
                                          </p:val>
                                        </p:tav>
                                        <p:tav tm="100000">
                                          <p:val>
                                            <p:strVal val="#ppt_x"/>
                                          </p:val>
                                        </p:tav>
                                      </p:tavLst>
                                    </p:anim>
                                    <p:anim calcmode="lin" valueType="num">
                                      <p:cBhvr additive="base">
                                        <p:cTn id="16" dur="500" fill="hold"/>
                                        <p:tgtEl>
                                          <p:spTgt spid="2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80">
                                          <p:stCondLst>
                                            <p:cond delay="0"/>
                                          </p:stCondLst>
                                        </p:cTn>
                                        <p:tgtEl>
                                          <p:spTgt spid="3"/>
                                        </p:tgtEl>
                                      </p:cBhvr>
                                    </p:animEffect>
                                    <p:anim calcmode="lin" valueType="num">
                                      <p:cBhvr>
                                        <p:cTn id="2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gtEl>
                                      </p:cBhvr>
                                      <p:to x="100000" y="60000"/>
                                    </p:animScale>
                                    <p:animScale>
                                      <p:cBhvr>
                                        <p:cTn id="28" dur="166" decel="50000">
                                          <p:stCondLst>
                                            <p:cond delay="676"/>
                                          </p:stCondLst>
                                        </p:cTn>
                                        <p:tgtEl>
                                          <p:spTgt spid="3"/>
                                        </p:tgtEl>
                                      </p:cBhvr>
                                      <p:to x="100000" y="100000"/>
                                    </p:animScale>
                                    <p:animScale>
                                      <p:cBhvr>
                                        <p:cTn id="29" dur="26">
                                          <p:stCondLst>
                                            <p:cond delay="1312"/>
                                          </p:stCondLst>
                                        </p:cTn>
                                        <p:tgtEl>
                                          <p:spTgt spid="3"/>
                                        </p:tgtEl>
                                      </p:cBhvr>
                                      <p:to x="100000" y="80000"/>
                                    </p:animScale>
                                    <p:animScale>
                                      <p:cBhvr>
                                        <p:cTn id="30" dur="166" decel="50000">
                                          <p:stCondLst>
                                            <p:cond delay="1338"/>
                                          </p:stCondLst>
                                        </p:cTn>
                                        <p:tgtEl>
                                          <p:spTgt spid="3"/>
                                        </p:tgtEl>
                                      </p:cBhvr>
                                      <p:to x="100000" y="100000"/>
                                    </p:animScale>
                                    <p:animScale>
                                      <p:cBhvr>
                                        <p:cTn id="31" dur="26">
                                          <p:stCondLst>
                                            <p:cond delay="1642"/>
                                          </p:stCondLst>
                                        </p:cTn>
                                        <p:tgtEl>
                                          <p:spTgt spid="3"/>
                                        </p:tgtEl>
                                      </p:cBhvr>
                                      <p:to x="100000" y="90000"/>
                                    </p:animScale>
                                    <p:animScale>
                                      <p:cBhvr>
                                        <p:cTn id="32" dur="166" decel="50000">
                                          <p:stCondLst>
                                            <p:cond delay="1668"/>
                                          </p:stCondLst>
                                        </p:cTn>
                                        <p:tgtEl>
                                          <p:spTgt spid="3"/>
                                        </p:tgtEl>
                                      </p:cBhvr>
                                      <p:to x="100000" y="100000"/>
                                    </p:animScale>
                                    <p:animScale>
                                      <p:cBhvr>
                                        <p:cTn id="33" dur="26">
                                          <p:stCondLst>
                                            <p:cond delay="1808"/>
                                          </p:stCondLst>
                                        </p:cTn>
                                        <p:tgtEl>
                                          <p:spTgt spid="3"/>
                                        </p:tgtEl>
                                      </p:cBhvr>
                                      <p:to x="100000" y="95000"/>
                                    </p:animScale>
                                    <p:animScale>
                                      <p:cBhvr>
                                        <p:cTn id="3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P spid="212" grpId="0" build="p"/>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4" name="Google Shape;689;p47">
            <a:extLst>
              <a:ext uri="{FF2B5EF4-FFF2-40B4-BE49-F238E27FC236}">
                <a16:creationId xmlns:a16="http://schemas.microsoft.com/office/drawing/2014/main" id="{7C229646-4BFE-6CAD-0890-CBD2877218F9}"/>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l="-231"/>
          <a:stretch/>
        </p:blipFill>
        <p:spPr>
          <a:xfrm flipH="1">
            <a:off x="-3957" y="1507738"/>
            <a:ext cx="1813078" cy="3635762"/>
          </a:xfrm>
          <a:prstGeom prst="rect">
            <a:avLst/>
          </a:prstGeom>
          <a:noFill/>
          <a:ln>
            <a:noFill/>
          </a:ln>
        </p:spPr>
      </p:pic>
      <p:sp>
        <p:nvSpPr>
          <p:cNvPr id="267" name="Google Shape;267;p28"/>
          <p:cNvSpPr txBox="1">
            <a:spLocks noGrp="1"/>
          </p:cNvSpPr>
          <p:nvPr>
            <p:ph type="title"/>
          </p:nvPr>
        </p:nvSpPr>
        <p:spPr>
          <a:xfrm>
            <a:off x="287520" y="495285"/>
            <a:ext cx="7593300" cy="52817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solidFill>
                  <a:schemeClr val="accent2"/>
                </a:solidFill>
              </a:rPr>
              <a:t>What we spend money on instead of homelessness</a:t>
            </a:r>
            <a:endParaRPr dirty="0">
              <a:solidFill>
                <a:schemeClr val="accent2"/>
              </a:solidFill>
            </a:endParaRPr>
          </a:p>
        </p:txBody>
      </p:sp>
      <p:sp>
        <p:nvSpPr>
          <p:cNvPr id="268" name="Google Shape;268;p28"/>
          <p:cNvSpPr txBox="1">
            <a:spLocks noGrp="1"/>
          </p:cNvSpPr>
          <p:nvPr>
            <p:ph type="body" idx="1"/>
          </p:nvPr>
        </p:nvSpPr>
        <p:spPr>
          <a:xfrm>
            <a:off x="1925057" y="1636329"/>
            <a:ext cx="2020136" cy="2571340"/>
          </a:xfrm>
          <a:prstGeom prst="rect">
            <a:avLst/>
          </a:prstGeom>
        </p:spPr>
        <p:txBody>
          <a:bodyPr spcFirstLastPara="1" wrap="square" lIns="0" tIns="0" rIns="0" bIns="0" anchor="t" anchorCtr="0">
            <a:noAutofit/>
          </a:bodyPr>
          <a:lstStyle/>
          <a:p>
            <a:pPr marL="228600" lvl="0" indent="-228600" algn="l" rtl="0">
              <a:spcBef>
                <a:spcPts val="0"/>
              </a:spcBef>
              <a:spcAft>
                <a:spcPts val="0"/>
              </a:spcAft>
              <a:buClr>
                <a:schemeClr val="accent5">
                  <a:lumMod val="50000"/>
                </a:schemeClr>
              </a:buClr>
              <a:buSzPct val="100000"/>
              <a:buFont typeface="+mj-lt"/>
              <a:buAutoNum type="arabicPeriod"/>
            </a:pPr>
            <a:r>
              <a:rPr lang="en-US" sz="1400" dirty="0">
                <a:solidFill>
                  <a:schemeClr val="accent5">
                    <a:lumMod val="50000"/>
                  </a:schemeClr>
                </a:solidFill>
              </a:rPr>
              <a:t>Video Games</a:t>
            </a:r>
          </a:p>
          <a:p>
            <a:pPr marL="228600" lvl="0" indent="-228600" algn="l" rtl="0">
              <a:spcBef>
                <a:spcPts val="0"/>
              </a:spcBef>
              <a:spcAft>
                <a:spcPts val="0"/>
              </a:spcAft>
              <a:buClr>
                <a:schemeClr val="accent5">
                  <a:lumMod val="50000"/>
                </a:schemeClr>
              </a:buClr>
              <a:buSzPct val="100000"/>
              <a:buFont typeface="+mj-lt"/>
              <a:buAutoNum type="arabicPeriod"/>
            </a:pPr>
            <a:r>
              <a:rPr lang="en-US" sz="1400" dirty="0">
                <a:solidFill>
                  <a:schemeClr val="accent5">
                    <a:lumMod val="50000"/>
                  </a:schemeClr>
                </a:solidFill>
              </a:rPr>
              <a:t>Streaming Services</a:t>
            </a:r>
          </a:p>
          <a:p>
            <a:pPr marL="228600" lvl="0" indent="-228600" algn="l" rtl="0">
              <a:spcBef>
                <a:spcPts val="0"/>
              </a:spcBef>
              <a:spcAft>
                <a:spcPts val="0"/>
              </a:spcAft>
              <a:buClr>
                <a:schemeClr val="accent5">
                  <a:lumMod val="50000"/>
                </a:schemeClr>
              </a:buClr>
              <a:buSzPct val="100000"/>
              <a:buFont typeface="+mj-lt"/>
              <a:buAutoNum type="arabicPeriod"/>
            </a:pPr>
            <a:r>
              <a:rPr lang="en-US" sz="1400" dirty="0">
                <a:solidFill>
                  <a:schemeClr val="accent5">
                    <a:lumMod val="50000"/>
                  </a:schemeClr>
                </a:solidFill>
              </a:rPr>
              <a:t>Cosmetics</a:t>
            </a:r>
          </a:p>
          <a:p>
            <a:pPr marL="228600" lvl="0" indent="-228600" algn="l" rtl="0">
              <a:spcBef>
                <a:spcPts val="0"/>
              </a:spcBef>
              <a:spcAft>
                <a:spcPts val="0"/>
              </a:spcAft>
              <a:buClr>
                <a:schemeClr val="accent5">
                  <a:lumMod val="50000"/>
                </a:schemeClr>
              </a:buClr>
              <a:buSzPct val="100000"/>
              <a:buFont typeface="+mj-lt"/>
              <a:buAutoNum type="arabicPeriod"/>
            </a:pPr>
            <a:r>
              <a:rPr lang="en-US" sz="1400" dirty="0">
                <a:solidFill>
                  <a:schemeClr val="accent5">
                    <a:lumMod val="50000"/>
                  </a:schemeClr>
                </a:solidFill>
              </a:rPr>
              <a:t>Fashion Retail</a:t>
            </a:r>
          </a:p>
          <a:p>
            <a:pPr marL="228600" lvl="0" indent="-228600" algn="l" rtl="0">
              <a:spcBef>
                <a:spcPts val="0"/>
              </a:spcBef>
              <a:spcAft>
                <a:spcPts val="0"/>
              </a:spcAft>
              <a:buClr>
                <a:schemeClr val="accent5">
                  <a:lumMod val="50000"/>
                </a:schemeClr>
              </a:buClr>
              <a:buSzPct val="100000"/>
              <a:buFont typeface="+mj-lt"/>
              <a:buAutoNum type="arabicPeriod"/>
            </a:pPr>
            <a:r>
              <a:rPr lang="en-US" sz="1400" dirty="0">
                <a:solidFill>
                  <a:schemeClr val="accent5">
                    <a:lumMod val="50000"/>
                  </a:schemeClr>
                </a:solidFill>
              </a:rPr>
              <a:t>Candy &amp; Chocolate</a:t>
            </a:r>
          </a:p>
          <a:p>
            <a:pPr marL="228600" lvl="0" indent="-228600" algn="l" rtl="0">
              <a:spcBef>
                <a:spcPts val="0"/>
              </a:spcBef>
              <a:spcAft>
                <a:spcPts val="0"/>
              </a:spcAft>
              <a:buClr>
                <a:schemeClr val="accent5">
                  <a:lumMod val="50000"/>
                </a:schemeClr>
              </a:buClr>
              <a:buSzPct val="100000"/>
              <a:buFont typeface="+mj-lt"/>
              <a:buAutoNum type="arabicPeriod"/>
            </a:pPr>
            <a:r>
              <a:rPr lang="en-US" sz="1400" dirty="0">
                <a:solidFill>
                  <a:schemeClr val="accent5">
                    <a:lumMod val="50000"/>
                  </a:schemeClr>
                </a:solidFill>
              </a:rPr>
              <a:t>Soft Drinks</a:t>
            </a:r>
          </a:p>
          <a:p>
            <a:pPr marL="228600" lvl="0" indent="-228600" algn="l" rtl="0">
              <a:spcBef>
                <a:spcPts val="0"/>
              </a:spcBef>
              <a:spcAft>
                <a:spcPts val="0"/>
              </a:spcAft>
              <a:buClr>
                <a:schemeClr val="accent5">
                  <a:lumMod val="50000"/>
                </a:schemeClr>
              </a:buClr>
              <a:buSzPct val="100000"/>
              <a:buFont typeface="+mj-lt"/>
              <a:buAutoNum type="arabicPeriod"/>
            </a:pPr>
            <a:r>
              <a:rPr lang="en-US" sz="1400" dirty="0">
                <a:solidFill>
                  <a:schemeClr val="accent5">
                    <a:lumMod val="50000"/>
                  </a:schemeClr>
                </a:solidFill>
              </a:rPr>
              <a:t>Alcohol Beverages</a:t>
            </a:r>
          </a:p>
          <a:p>
            <a:pPr marL="228600" lvl="0" indent="-228600" algn="l" rtl="0">
              <a:spcBef>
                <a:spcPts val="0"/>
              </a:spcBef>
              <a:spcAft>
                <a:spcPts val="0"/>
              </a:spcAft>
              <a:buClr>
                <a:schemeClr val="accent5">
                  <a:lumMod val="50000"/>
                </a:schemeClr>
              </a:buClr>
              <a:buSzPct val="100000"/>
              <a:buFont typeface="+mj-lt"/>
              <a:buAutoNum type="arabicPeriod"/>
            </a:pPr>
            <a:r>
              <a:rPr lang="en-US" sz="1400" dirty="0">
                <a:solidFill>
                  <a:schemeClr val="accent5">
                    <a:lumMod val="50000"/>
                  </a:schemeClr>
                </a:solidFill>
              </a:rPr>
              <a:t>Coffee Shops</a:t>
            </a:r>
          </a:p>
          <a:p>
            <a:pPr marL="228600" lvl="0" indent="-228600" algn="l" rtl="0">
              <a:spcBef>
                <a:spcPts val="0"/>
              </a:spcBef>
              <a:spcAft>
                <a:spcPts val="0"/>
              </a:spcAft>
              <a:buClr>
                <a:schemeClr val="accent5">
                  <a:lumMod val="50000"/>
                </a:schemeClr>
              </a:buClr>
              <a:buSzPct val="100000"/>
              <a:buFont typeface="+mj-lt"/>
              <a:buAutoNum type="arabicPeriod"/>
            </a:pPr>
            <a:r>
              <a:rPr lang="en-US" sz="1400" dirty="0">
                <a:solidFill>
                  <a:schemeClr val="accent5">
                    <a:lumMod val="50000"/>
                  </a:schemeClr>
                </a:solidFill>
              </a:rPr>
              <a:t>Gym Memberships</a:t>
            </a:r>
          </a:p>
          <a:p>
            <a:pPr marL="228600" lvl="0" indent="-228600" algn="l" rtl="0">
              <a:spcBef>
                <a:spcPts val="0"/>
              </a:spcBef>
              <a:spcAft>
                <a:spcPts val="0"/>
              </a:spcAft>
              <a:buClr>
                <a:schemeClr val="accent5">
                  <a:lumMod val="50000"/>
                </a:schemeClr>
              </a:buClr>
              <a:buSzPct val="100000"/>
              <a:buFont typeface="+mj-lt"/>
              <a:buAutoNum type="arabicPeriod"/>
            </a:pPr>
            <a:r>
              <a:rPr lang="en-US" sz="1400" dirty="0">
                <a:solidFill>
                  <a:schemeClr val="accent5">
                    <a:lumMod val="50000"/>
                  </a:schemeClr>
                </a:solidFill>
              </a:rPr>
              <a:t>Pet Products</a:t>
            </a:r>
          </a:p>
          <a:p>
            <a:pPr marL="228600" lvl="0" indent="-228600" algn="l" rtl="0">
              <a:spcBef>
                <a:spcPts val="0"/>
              </a:spcBef>
              <a:spcAft>
                <a:spcPts val="0"/>
              </a:spcAft>
              <a:buClr>
                <a:schemeClr val="accent5">
                  <a:lumMod val="50000"/>
                </a:schemeClr>
              </a:buClr>
              <a:buSzPct val="100000"/>
              <a:buFont typeface="+mj-lt"/>
              <a:buAutoNum type="arabicPeriod"/>
            </a:pPr>
            <a:endParaRPr lang="en-US" sz="1400" dirty="0">
              <a:solidFill>
                <a:schemeClr val="accent5">
                  <a:lumMod val="50000"/>
                </a:schemeClr>
              </a:solidFill>
            </a:endParaRPr>
          </a:p>
          <a:p>
            <a:pPr marL="0" lvl="0" indent="0" algn="l" rtl="0">
              <a:spcBef>
                <a:spcPts val="0"/>
              </a:spcBef>
              <a:spcAft>
                <a:spcPts val="0"/>
              </a:spcAft>
              <a:buClr>
                <a:schemeClr val="accent5">
                  <a:lumMod val="50000"/>
                </a:schemeClr>
              </a:buClr>
              <a:buNone/>
            </a:pPr>
            <a:endParaRPr sz="1400" dirty="0">
              <a:solidFill>
                <a:schemeClr val="accent5">
                  <a:lumMod val="50000"/>
                </a:schemeClr>
              </a:solidFill>
            </a:endParaRPr>
          </a:p>
        </p:txBody>
      </p:sp>
      <p:sp>
        <p:nvSpPr>
          <p:cNvPr id="12" name="Google Shape;268;p28">
            <a:extLst>
              <a:ext uri="{FF2B5EF4-FFF2-40B4-BE49-F238E27FC236}">
                <a16:creationId xmlns:a16="http://schemas.microsoft.com/office/drawing/2014/main" id="{2B1D537A-C195-6246-72E3-51E5650D6265}"/>
              </a:ext>
            </a:extLst>
          </p:cNvPr>
          <p:cNvSpPr txBox="1">
            <a:spLocks/>
          </p:cNvSpPr>
          <p:nvPr/>
        </p:nvSpPr>
        <p:spPr>
          <a:xfrm>
            <a:off x="4193097" y="1636329"/>
            <a:ext cx="2011424" cy="257134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1pPr>
            <a:lvl2pPr marL="914400" marR="0" lvl="1"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2pPr>
            <a:lvl3pPr marL="1371600" marR="0" lvl="2"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3pPr>
            <a:lvl4pPr marL="1828800" marR="0" lvl="3"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4pPr>
            <a:lvl5pPr marL="2286000" marR="0" lvl="4"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5pPr>
            <a:lvl6pPr marL="2743200" marR="0" lvl="5"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6pPr>
            <a:lvl7pPr marL="3200400" marR="0" lvl="6"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7pPr>
            <a:lvl8pPr marL="3657600" marR="0" lvl="7"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8pPr>
            <a:lvl9pPr marL="4114800" marR="0" lvl="8" indent="-342900" algn="l" rtl="0">
              <a:lnSpc>
                <a:spcPct val="115000"/>
              </a:lnSpc>
              <a:spcBef>
                <a:spcPts val="800"/>
              </a:spcBef>
              <a:spcAft>
                <a:spcPts val="80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9pPr>
          </a:lstStyle>
          <a:p>
            <a:pPr marL="228600" indent="-228600">
              <a:buClr>
                <a:schemeClr val="accent5">
                  <a:lumMod val="50000"/>
                </a:schemeClr>
              </a:buClr>
              <a:buSzPct val="100000"/>
              <a:buFont typeface="+mj-lt"/>
              <a:buAutoNum type="arabicPeriod" startAt="11"/>
            </a:pPr>
            <a:r>
              <a:rPr lang="en-US" sz="1400" dirty="0">
                <a:solidFill>
                  <a:schemeClr val="accent5">
                    <a:lumMod val="50000"/>
                  </a:schemeClr>
                </a:solidFill>
              </a:rPr>
              <a:t>Luxury Goods</a:t>
            </a:r>
          </a:p>
          <a:p>
            <a:pPr marL="228600" indent="-228600">
              <a:buClr>
                <a:schemeClr val="accent5">
                  <a:lumMod val="50000"/>
                </a:schemeClr>
              </a:buClr>
              <a:buSzPct val="100000"/>
              <a:buFont typeface="+mj-lt"/>
              <a:buAutoNum type="arabicPeriod" startAt="11"/>
            </a:pPr>
            <a:r>
              <a:rPr lang="en-US" sz="1400" dirty="0">
                <a:solidFill>
                  <a:schemeClr val="accent5">
                    <a:lumMod val="50000"/>
                  </a:schemeClr>
                </a:solidFill>
              </a:rPr>
              <a:t>Mobile Apps</a:t>
            </a:r>
          </a:p>
          <a:p>
            <a:pPr marL="228600" indent="-228600">
              <a:buClr>
                <a:schemeClr val="accent5">
                  <a:lumMod val="50000"/>
                </a:schemeClr>
              </a:buClr>
              <a:buSzPct val="100000"/>
              <a:buFont typeface="+mj-lt"/>
              <a:buAutoNum type="arabicPeriod" startAt="11"/>
            </a:pPr>
            <a:r>
              <a:rPr lang="en-US" sz="1400" dirty="0">
                <a:solidFill>
                  <a:schemeClr val="accent5">
                    <a:lumMod val="50000"/>
                  </a:schemeClr>
                </a:solidFill>
              </a:rPr>
              <a:t>E-sports</a:t>
            </a:r>
          </a:p>
          <a:p>
            <a:pPr marL="228600" indent="-228600">
              <a:buClr>
                <a:schemeClr val="accent5">
                  <a:lumMod val="50000"/>
                </a:schemeClr>
              </a:buClr>
              <a:buSzPct val="100000"/>
              <a:buFont typeface="+mj-lt"/>
              <a:buAutoNum type="arabicPeriod" startAt="11"/>
            </a:pPr>
            <a:r>
              <a:rPr lang="en-US" sz="1400" dirty="0">
                <a:solidFill>
                  <a:schemeClr val="accent5">
                    <a:lumMod val="50000"/>
                  </a:schemeClr>
                </a:solidFill>
              </a:rPr>
              <a:t>Cruises</a:t>
            </a:r>
          </a:p>
          <a:p>
            <a:pPr marL="228600" indent="-228600">
              <a:buClr>
                <a:schemeClr val="accent5">
                  <a:lumMod val="50000"/>
                </a:schemeClr>
              </a:buClr>
              <a:buSzPct val="100000"/>
              <a:buFont typeface="+mj-lt"/>
              <a:buAutoNum type="arabicPeriod" startAt="11"/>
            </a:pPr>
            <a:r>
              <a:rPr lang="en-US" sz="1400" dirty="0">
                <a:solidFill>
                  <a:schemeClr val="accent5">
                    <a:lumMod val="50000"/>
                  </a:schemeClr>
                </a:solidFill>
              </a:rPr>
              <a:t>Them Parks</a:t>
            </a:r>
          </a:p>
          <a:p>
            <a:pPr marL="228600" indent="-228600">
              <a:buClr>
                <a:schemeClr val="accent5">
                  <a:lumMod val="50000"/>
                </a:schemeClr>
              </a:buClr>
              <a:buSzPct val="100000"/>
              <a:buFont typeface="+mj-lt"/>
              <a:buAutoNum type="arabicPeriod" startAt="11"/>
            </a:pPr>
            <a:r>
              <a:rPr lang="en-US" sz="1400" dirty="0">
                <a:solidFill>
                  <a:schemeClr val="accent5">
                    <a:lumMod val="50000"/>
                  </a:schemeClr>
                </a:solidFill>
              </a:rPr>
              <a:t>Movie Theaters</a:t>
            </a:r>
          </a:p>
          <a:p>
            <a:pPr marL="228600" indent="-228600">
              <a:buClr>
                <a:schemeClr val="accent5">
                  <a:lumMod val="50000"/>
                </a:schemeClr>
              </a:buClr>
              <a:buSzPct val="100000"/>
              <a:buFont typeface="+mj-lt"/>
              <a:buAutoNum type="arabicPeriod" startAt="11"/>
            </a:pPr>
            <a:r>
              <a:rPr lang="en-US" sz="1400" dirty="0">
                <a:solidFill>
                  <a:schemeClr val="accent5">
                    <a:lumMod val="50000"/>
                  </a:schemeClr>
                </a:solidFill>
              </a:rPr>
              <a:t>Jewelry</a:t>
            </a:r>
          </a:p>
          <a:p>
            <a:pPr marL="228600" indent="-228600">
              <a:buClr>
                <a:schemeClr val="accent5">
                  <a:lumMod val="50000"/>
                </a:schemeClr>
              </a:buClr>
              <a:buSzPct val="100000"/>
              <a:buFont typeface="+mj-lt"/>
              <a:buAutoNum type="arabicPeriod" startAt="11"/>
            </a:pPr>
            <a:r>
              <a:rPr lang="en-US" sz="1400" dirty="0">
                <a:solidFill>
                  <a:schemeClr val="accent5">
                    <a:lumMod val="50000"/>
                  </a:schemeClr>
                </a:solidFill>
              </a:rPr>
              <a:t>Toys &amp; Games</a:t>
            </a:r>
          </a:p>
          <a:p>
            <a:pPr marL="228600" indent="-228600">
              <a:buClr>
                <a:schemeClr val="accent5">
                  <a:lumMod val="50000"/>
                </a:schemeClr>
              </a:buClr>
              <a:buSzPct val="100000"/>
              <a:buFont typeface="+mj-lt"/>
              <a:buAutoNum type="arabicPeriod" startAt="11"/>
            </a:pPr>
            <a:r>
              <a:rPr lang="en-US" sz="1400" dirty="0">
                <a:solidFill>
                  <a:schemeClr val="accent5">
                    <a:lumMod val="50000"/>
                  </a:schemeClr>
                </a:solidFill>
              </a:rPr>
              <a:t>Sports Betting</a:t>
            </a:r>
          </a:p>
          <a:p>
            <a:pPr marL="228600" indent="-228600">
              <a:buClr>
                <a:schemeClr val="accent5">
                  <a:lumMod val="50000"/>
                </a:schemeClr>
              </a:buClr>
              <a:buSzPct val="100000"/>
              <a:buFont typeface="+mj-lt"/>
              <a:buAutoNum type="arabicPeriod" startAt="11"/>
            </a:pPr>
            <a:r>
              <a:rPr lang="en-US" sz="1400" dirty="0">
                <a:solidFill>
                  <a:schemeClr val="accent5">
                    <a:lumMod val="50000"/>
                  </a:schemeClr>
                </a:solidFill>
              </a:rPr>
              <a:t>Art Market</a:t>
            </a:r>
          </a:p>
          <a:p>
            <a:pPr marL="228600" indent="-228600">
              <a:buClr>
                <a:schemeClr val="accent5">
                  <a:lumMod val="50000"/>
                </a:schemeClr>
              </a:buClr>
              <a:buSzPct val="100000"/>
              <a:buFont typeface="+mj-lt"/>
              <a:buAutoNum type="arabicPeriod" startAt="11"/>
            </a:pPr>
            <a:endParaRPr lang="en-US" sz="1400" dirty="0">
              <a:solidFill>
                <a:schemeClr val="accent5">
                  <a:lumMod val="50000"/>
                </a:schemeClr>
              </a:solidFill>
            </a:endParaRPr>
          </a:p>
          <a:p>
            <a:pPr marL="228600" indent="-228600">
              <a:buClr>
                <a:schemeClr val="accent5">
                  <a:lumMod val="50000"/>
                </a:schemeClr>
              </a:buClr>
              <a:buSzPct val="100000"/>
              <a:buFont typeface="+mj-lt"/>
              <a:buAutoNum type="arabicPeriod" startAt="11"/>
            </a:pPr>
            <a:endParaRPr lang="en-US" sz="1400" dirty="0">
              <a:solidFill>
                <a:schemeClr val="accent5">
                  <a:lumMod val="50000"/>
                </a:schemeClr>
              </a:solidFill>
            </a:endParaRPr>
          </a:p>
        </p:txBody>
      </p:sp>
      <p:sp>
        <p:nvSpPr>
          <p:cNvPr id="13" name="Google Shape;268;p28">
            <a:extLst>
              <a:ext uri="{FF2B5EF4-FFF2-40B4-BE49-F238E27FC236}">
                <a16:creationId xmlns:a16="http://schemas.microsoft.com/office/drawing/2014/main" id="{CDE9A169-84EE-991E-4217-F06261CCE34D}"/>
              </a:ext>
            </a:extLst>
          </p:cNvPr>
          <p:cNvSpPr txBox="1">
            <a:spLocks/>
          </p:cNvSpPr>
          <p:nvPr/>
        </p:nvSpPr>
        <p:spPr>
          <a:xfrm>
            <a:off x="6452425" y="1636329"/>
            <a:ext cx="2259409" cy="257134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1pPr>
            <a:lvl2pPr marL="914400" marR="0" lvl="1"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2pPr>
            <a:lvl3pPr marL="1371600" marR="0" lvl="2"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3pPr>
            <a:lvl4pPr marL="1828800" marR="0" lvl="3"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4pPr>
            <a:lvl5pPr marL="2286000" marR="0" lvl="4"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5pPr>
            <a:lvl6pPr marL="2743200" marR="0" lvl="5"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6pPr>
            <a:lvl7pPr marL="3200400" marR="0" lvl="6"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7pPr>
            <a:lvl8pPr marL="3657600" marR="0" lvl="7"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8pPr>
            <a:lvl9pPr marL="4114800" marR="0" lvl="8" indent="-342900" algn="l" rtl="0">
              <a:lnSpc>
                <a:spcPct val="115000"/>
              </a:lnSpc>
              <a:spcBef>
                <a:spcPts val="800"/>
              </a:spcBef>
              <a:spcAft>
                <a:spcPts val="80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9pPr>
          </a:lstStyle>
          <a:p>
            <a:pPr marL="228600" lvl="0" indent="-228600" algn="l" rtl="0">
              <a:spcBef>
                <a:spcPts val="0"/>
              </a:spcBef>
              <a:spcAft>
                <a:spcPts val="0"/>
              </a:spcAft>
              <a:buClr>
                <a:schemeClr val="accent5">
                  <a:lumMod val="50000"/>
                </a:schemeClr>
              </a:buClr>
              <a:buSzPct val="100000"/>
              <a:buFont typeface="+mj-lt"/>
              <a:buAutoNum type="arabicPeriod" startAt="21"/>
            </a:pPr>
            <a:r>
              <a:rPr lang="en-US" sz="1400" dirty="0">
                <a:solidFill>
                  <a:schemeClr val="accent5">
                    <a:lumMod val="50000"/>
                  </a:schemeClr>
                </a:solidFill>
              </a:rPr>
              <a:t>Subscription Boxes</a:t>
            </a:r>
          </a:p>
          <a:p>
            <a:pPr marL="228600" lvl="0" indent="-228600" algn="l" rtl="0">
              <a:spcBef>
                <a:spcPts val="0"/>
              </a:spcBef>
              <a:spcAft>
                <a:spcPts val="0"/>
              </a:spcAft>
              <a:buClr>
                <a:schemeClr val="accent5">
                  <a:lumMod val="50000"/>
                </a:schemeClr>
              </a:buClr>
              <a:buSzPct val="100000"/>
              <a:buFont typeface="+mj-lt"/>
              <a:buAutoNum type="arabicPeriod" startAt="21"/>
            </a:pPr>
            <a:r>
              <a:rPr lang="en-US" sz="1400" dirty="0">
                <a:solidFill>
                  <a:schemeClr val="accent5">
                    <a:lumMod val="50000"/>
                  </a:schemeClr>
                </a:solidFill>
              </a:rPr>
              <a:t>Sneakers &amp; Shoes</a:t>
            </a:r>
          </a:p>
          <a:p>
            <a:pPr marL="228600" lvl="0" indent="-228600" algn="l" rtl="0">
              <a:spcBef>
                <a:spcPts val="0"/>
              </a:spcBef>
              <a:spcAft>
                <a:spcPts val="0"/>
              </a:spcAft>
              <a:buClr>
                <a:schemeClr val="accent5">
                  <a:lumMod val="50000"/>
                </a:schemeClr>
              </a:buClr>
              <a:buSzPct val="100000"/>
              <a:buFont typeface="+mj-lt"/>
              <a:buAutoNum type="arabicPeriod" startAt="21"/>
            </a:pPr>
            <a:r>
              <a:rPr lang="en-US" sz="1400" dirty="0">
                <a:solidFill>
                  <a:schemeClr val="accent5">
                    <a:lumMod val="50000"/>
                  </a:schemeClr>
                </a:solidFill>
              </a:rPr>
              <a:t>Bottles Water</a:t>
            </a:r>
          </a:p>
          <a:p>
            <a:pPr marL="228600" lvl="0" indent="-228600" algn="l" rtl="0">
              <a:spcBef>
                <a:spcPts val="0"/>
              </a:spcBef>
              <a:spcAft>
                <a:spcPts val="0"/>
              </a:spcAft>
              <a:buClr>
                <a:schemeClr val="accent5">
                  <a:lumMod val="50000"/>
                </a:schemeClr>
              </a:buClr>
              <a:buSzPct val="100000"/>
              <a:buFont typeface="+mj-lt"/>
              <a:buAutoNum type="arabicPeriod" startAt="21"/>
            </a:pPr>
            <a:r>
              <a:rPr lang="en-US" sz="1400" dirty="0">
                <a:solidFill>
                  <a:schemeClr val="accent5">
                    <a:lumMod val="50000"/>
                  </a:schemeClr>
                </a:solidFill>
              </a:rPr>
              <a:t>Vaping &amp; E-cigarettes</a:t>
            </a:r>
          </a:p>
          <a:p>
            <a:pPr marL="228600" lvl="0" indent="-228600" algn="l" rtl="0">
              <a:spcBef>
                <a:spcPts val="0"/>
              </a:spcBef>
              <a:spcAft>
                <a:spcPts val="0"/>
              </a:spcAft>
              <a:buClr>
                <a:schemeClr val="accent5">
                  <a:lumMod val="50000"/>
                </a:schemeClr>
              </a:buClr>
              <a:buSzPct val="100000"/>
              <a:buFont typeface="+mj-lt"/>
              <a:buAutoNum type="arabicPeriod" startAt="21"/>
            </a:pPr>
            <a:r>
              <a:rPr lang="en-US" sz="1400" dirty="0">
                <a:solidFill>
                  <a:schemeClr val="accent5">
                    <a:lumMod val="50000"/>
                  </a:schemeClr>
                </a:solidFill>
              </a:rPr>
              <a:t>Fantasy Sports</a:t>
            </a:r>
          </a:p>
          <a:p>
            <a:pPr marL="228600" indent="-228600">
              <a:buClr>
                <a:schemeClr val="accent5">
                  <a:lumMod val="50000"/>
                </a:schemeClr>
              </a:buClr>
              <a:buSzPct val="100000"/>
              <a:buFont typeface="+mj-lt"/>
              <a:buAutoNum type="arabicPeriod" startAt="21"/>
            </a:pPr>
            <a:r>
              <a:rPr lang="en-US" sz="1400" dirty="0">
                <a:solidFill>
                  <a:schemeClr val="accent5">
                    <a:lumMod val="50000"/>
                  </a:schemeClr>
                </a:solidFill>
              </a:rPr>
              <a:t>Gourmet &amp; Specialty Foods</a:t>
            </a:r>
          </a:p>
          <a:p>
            <a:pPr marL="228600" indent="-228600">
              <a:buClr>
                <a:schemeClr val="accent5">
                  <a:lumMod val="50000"/>
                </a:schemeClr>
              </a:buClr>
              <a:buSzPct val="100000"/>
              <a:buFont typeface="+mj-lt"/>
              <a:buAutoNum type="arabicPeriod" startAt="21"/>
            </a:pPr>
            <a:r>
              <a:rPr lang="en-US" sz="1400" dirty="0">
                <a:solidFill>
                  <a:schemeClr val="accent5">
                    <a:lumMod val="50000"/>
                  </a:schemeClr>
                </a:solidFill>
              </a:rPr>
              <a:t>Board Games &amp; Puzzles</a:t>
            </a:r>
          </a:p>
          <a:p>
            <a:pPr marL="228600" indent="-228600">
              <a:buClr>
                <a:schemeClr val="accent5">
                  <a:lumMod val="50000"/>
                </a:schemeClr>
              </a:buClr>
              <a:buSzPct val="100000"/>
              <a:buFont typeface="+mj-lt"/>
              <a:buAutoNum type="arabicPeriod" startAt="21"/>
            </a:pPr>
            <a:r>
              <a:rPr lang="en-US" sz="1400" dirty="0">
                <a:solidFill>
                  <a:schemeClr val="accent5">
                    <a:lumMod val="50000"/>
                  </a:schemeClr>
                </a:solidFill>
              </a:rPr>
              <a:t>Craft Beer</a:t>
            </a:r>
          </a:p>
          <a:p>
            <a:pPr marL="228600" indent="-228600">
              <a:buClr>
                <a:schemeClr val="accent5">
                  <a:lumMod val="50000"/>
                </a:schemeClr>
              </a:buClr>
              <a:buSzPct val="100000"/>
              <a:buFont typeface="+mj-lt"/>
              <a:buAutoNum type="arabicPeriod" startAt="21"/>
            </a:pPr>
            <a:r>
              <a:rPr lang="en-US" sz="1400" dirty="0">
                <a:solidFill>
                  <a:schemeClr val="accent5">
                    <a:lumMod val="50000"/>
                  </a:schemeClr>
                </a:solidFill>
              </a:rPr>
              <a:t>Wedding Industry</a:t>
            </a:r>
          </a:p>
          <a:p>
            <a:pPr marL="228600" indent="-228600">
              <a:buClr>
                <a:schemeClr val="accent5">
                  <a:lumMod val="50000"/>
                </a:schemeClr>
              </a:buClr>
              <a:buSzPct val="100000"/>
              <a:buFont typeface="+mj-lt"/>
              <a:buAutoNum type="arabicPeriod" startAt="21"/>
            </a:pPr>
            <a:r>
              <a:rPr lang="en-US" sz="1400" dirty="0">
                <a:solidFill>
                  <a:schemeClr val="accent5">
                    <a:lumMod val="50000"/>
                  </a:schemeClr>
                </a:solidFill>
              </a:rPr>
              <a:t>Outdoor Equipment</a:t>
            </a:r>
          </a:p>
          <a:p>
            <a:pPr marL="0" indent="0">
              <a:buClr>
                <a:schemeClr val="accent5">
                  <a:lumMod val="50000"/>
                </a:schemeClr>
              </a:buClr>
              <a:buFont typeface="IBM Plex Sans Condensed"/>
              <a:buNone/>
            </a:pPr>
            <a:endParaRPr lang="en-US" sz="1400" dirty="0">
              <a:solidFill>
                <a:schemeClr val="accent5">
                  <a:lumMod val="50000"/>
                </a:schemeClr>
              </a:solidFill>
            </a:endParaRPr>
          </a:p>
        </p:txBody>
      </p:sp>
      <p:pic>
        <p:nvPicPr>
          <p:cNvPr id="2" name="Google Shape;676;p46">
            <a:extLst>
              <a:ext uri="{FF2B5EF4-FFF2-40B4-BE49-F238E27FC236}">
                <a16:creationId xmlns:a16="http://schemas.microsoft.com/office/drawing/2014/main" id="{1EFD512E-6107-712F-C2D9-9B950C8BAF0B}"/>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736859" y="1067357"/>
            <a:ext cx="485775" cy="440380"/>
          </a:xfrm>
          <a:prstGeom prst="rect">
            <a:avLst/>
          </a:prstGeom>
          <a:noFill/>
          <a:ln>
            <a:noFill/>
          </a:ln>
        </p:spPr>
      </p:pic>
      <p:pic>
        <p:nvPicPr>
          <p:cNvPr id="3" name="Google Shape;216;p25">
            <a:extLst>
              <a:ext uri="{FF2B5EF4-FFF2-40B4-BE49-F238E27FC236}">
                <a16:creationId xmlns:a16="http://schemas.microsoft.com/office/drawing/2014/main" id="{3C9D5AD8-85E2-AEBB-48D3-1BDD29F7DD18}"/>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flipH="1">
            <a:off x="346474" y="2031721"/>
            <a:ext cx="256401" cy="251375"/>
          </a:xfrm>
          <a:prstGeom prst="rect">
            <a:avLst/>
          </a:prstGeom>
          <a:noFill/>
          <a:ln>
            <a:noFill/>
          </a:ln>
        </p:spPr>
      </p:pic>
    </p:spTree>
    <p:extLst>
      <p:ext uri="{BB962C8B-B14F-4D97-AF65-F5344CB8AC3E}">
        <p14:creationId xmlns:p14="http://schemas.microsoft.com/office/powerpoint/2010/main" val="302033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500" fill="hold"/>
                                        <p:tgtEl>
                                          <p:spTgt spid="267"/>
                                        </p:tgtEl>
                                        <p:attrNameLst>
                                          <p:attrName>ppt_x</p:attrName>
                                        </p:attrNameLst>
                                      </p:cBhvr>
                                      <p:tavLst>
                                        <p:tav tm="0">
                                          <p:val>
                                            <p:strVal val="#ppt_x"/>
                                          </p:val>
                                        </p:tav>
                                        <p:tav tm="100000">
                                          <p:val>
                                            <p:strVal val="#ppt_x"/>
                                          </p:val>
                                        </p:tav>
                                      </p:tavLst>
                                    </p:anim>
                                    <p:anim calcmode="lin" valueType="num">
                                      <p:cBhvr additive="base">
                                        <p:cTn id="12" dur="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xEl>
                                              <p:pRg st="0" end="0"/>
                                            </p:txEl>
                                          </p:spTgt>
                                        </p:tgtEl>
                                        <p:attrNameLst>
                                          <p:attrName>style.visibility</p:attrName>
                                        </p:attrNameLst>
                                      </p:cBhvr>
                                      <p:to>
                                        <p:strVal val="visible"/>
                                      </p:to>
                                    </p:set>
                                    <p:anim calcmode="lin" valueType="num">
                                      <p:cBhvr additive="base">
                                        <p:cTn id="15" dur="500" fill="hold"/>
                                        <p:tgtEl>
                                          <p:spTgt spid="26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8">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8">
                                            <p:txEl>
                                              <p:pRg st="1" end="1"/>
                                            </p:txEl>
                                          </p:spTgt>
                                        </p:tgtEl>
                                        <p:attrNameLst>
                                          <p:attrName>style.visibility</p:attrName>
                                        </p:attrNameLst>
                                      </p:cBhvr>
                                      <p:to>
                                        <p:strVal val="visible"/>
                                      </p:to>
                                    </p:set>
                                    <p:anim calcmode="lin" valueType="num">
                                      <p:cBhvr additive="base">
                                        <p:cTn id="19" dur="500" fill="hold"/>
                                        <p:tgtEl>
                                          <p:spTgt spid="26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8">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8">
                                            <p:txEl>
                                              <p:pRg st="2" end="2"/>
                                            </p:txEl>
                                          </p:spTgt>
                                        </p:tgtEl>
                                        <p:attrNameLst>
                                          <p:attrName>style.visibility</p:attrName>
                                        </p:attrNameLst>
                                      </p:cBhvr>
                                      <p:to>
                                        <p:strVal val="visible"/>
                                      </p:to>
                                    </p:set>
                                    <p:anim calcmode="lin" valueType="num">
                                      <p:cBhvr additive="base">
                                        <p:cTn id="23" dur="500" fill="hold"/>
                                        <p:tgtEl>
                                          <p:spTgt spid="26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8">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8">
                                            <p:txEl>
                                              <p:pRg st="3" end="3"/>
                                            </p:txEl>
                                          </p:spTgt>
                                        </p:tgtEl>
                                        <p:attrNameLst>
                                          <p:attrName>style.visibility</p:attrName>
                                        </p:attrNameLst>
                                      </p:cBhvr>
                                      <p:to>
                                        <p:strVal val="visible"/>
                                      </p:to>
                                    </p:set>
                                    <p:anim calcmode="lin" valueType="num">
                                      <p:cBhvr additive="base">
                                        <p:cTn id="27" dur="500" fill="hold"/>
                                        <p:tgtEl>
                                          <p:spTgt spid="268">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8">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8">
                                            <p:txEl>
                                              <p:pRg st="4" end="4"/>
                                            </p:txEl>
                                          </p:spTgt>
                                        </p:tgtEl>
                                        <p:attrNameLst>
                                          <p:attrName>style.visibility</p:attrName>
                                        </p:attrNameLst>
                                      </p:cBhvr>
                                      <p:to>
                                        <p:strVal val="visible"/>
                                      </p:to>
                                    </p:set>
                                    <p:anim calcmode="lin" valueType="num">
                                      <p:cBhvr additive="base">
                                        <p:cTn id="31" dur="500" fill="hold"/>
                                        <p:tgtEl>
                                          <p:spTgt spid="26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8">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8">
                                            <p:txEl>
                                              <p:pRg st="5" end="5"/>
                                            </p:txEl>
                                          </p:spTgt>
                                        </p:tgtEl>
                                        <p:attrNameLst>
                                          <p:attrName>style.visibility</p:attrName>
                                        </p:attrNameLst>
                                      </p:cBhvr>
                                      <p:to>
                                        <p:strVal val="visible"/>
                                      </p:to>
                                    </p:set>
                                    <p:anim calcmode="lin" valueType="num">
                                      <p:cBhvr additive="base">
                                        <p:cTn id="35" dur="500" fill="hold"/>
                                        <p:tgtEl>
                                          <p:spTgt spid="268">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68">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8">
                                            <p:txEl>
                                              <p:pRg st="6" end="6"/>
                                            </p:txEl>
                                          </p:spTgt>
                                        </p:tgtEl>
                                        <p:attrNameLst>
                                          <p:attrName>style.visibility</p:attrName>
                                        </p:attrNameLst>
                                      </p:cBhvr>
                                      <p:to>
                                        <p:strVal val="visible"/>
                                      </p:to>
                                    </p:set>
                                    <p:anim calcmode="lin" valueType="num">
                                      <p:cBhvr additive="base">
                                        <p:cTn id="39" dur="500" fill="hold"/>
                                        <p:tgtEl>
                                          <p:spTgt spid="268">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68">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8">
                                            <p:txEl>
                                              <p:pRg st="7" end="7"/>
                                            </p:txEl>
                                          </p:spTgt>
                                        </p:tgtEl>
                                        <p:attrNameLst>
                                          <p:attrName>style.visibility</p:attrName>
                                        </p:attrNameLst>
                                      </p:cBhvr>
                                      <p:to>
                                        <p:strVal val="visible"/>
                                      </p:to>
                                    </p:set>
                                    <p:anim calcmode="lin" valueType="num">
                                      <p:cBhvr additive="base">
                                        <p:cTn id="43" dur="500" fill="hold"/>
                                        <p:tgtEl>
                                          <p:spTgt spid="26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8">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8">
                                            <p:txEl>
                                              <p:pRg st="8" end="8"/>
                                            </p:txEl>
                                          </p:spTgt>
                                        </p:tgtEl>
                                        <p:attrNameLst>
                                          <p:attrName>style.visibility</p:attrName>
                                        </p:attrNameLst>
                                      </p:cBhvr>
                                      <p:to>
                                        <p:strVal val="visible"/>
                                      </p:to>
                                    </p:set>
                                    <p:anim calcmode="lin" valueType="num">
                                      <p:cBhvr additive="base">
                                        <p:cTn id="47" dur="500" fill="hold"/>
                                        <p:tgtEl>
                                          <p:spTgt spid="268">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68">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8">
                                            <p:txEl>
                                              <p:pRg st="9" end="9"/>
                                            </p:txEl>
                                          </p:spTgt>
                                        </p:tgtEl>
                                        <p:attrNameLst>
                                          <p:attrName>style.visibility</p:attrName>
                                        </p:attrNameLst>
                                      </p:cBhvr>
                                      <p:to>
                                        <p:strVal val="visible"/>
                                      </p:to>
                                    </p:set>
                                    <p:anim calcmode="lin" valueType="num">
                                      <p:cBhvr additive="base">
                                        <p:cTn id="51" dur="500" fill="hold"/>
                                        <p:tgtEl>
                                          <p:spTgt spid="268">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68">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ppt_x"/>
                                          </p:val>
                                        </p:tav>
                                        <p:tav tm="100000">
                                          <p:val>
                                            <p:strVal val="#ppt_x"/>
                                          </p:val>
                                        </p:tav>
                                      </p:tavLst>
                                    </p:anim>
                                    <p:anim calcmode="lin" valueType="num">
                                      <p:cBhvr additive="base">
                                        <p:cTn id="64" dur="500" fill="hold"/>
                                        <p:tgtEl>
                                          <p:spTgt spid="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ppt_x"/>
                                          </p:val>
                                        </p:tav>
                                        <p:tav tm="100000">
                                          <p:val>
                                            <p:strVal val="#ppt_x"/>
                                          </p:val>
                                        </p:tav>
                                      </p:tavLst>
                                    </p:anim>
                                    <p:anim calcmode="lin" valueType="num">
                                      <p:cBhvr additive="base">
                                        <p:cTn id="6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68" grpId="0" build="p"/>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gs>
            <a:gs pos="46000">
              <a:schemeClr val="accent4"/>
            </a:gs>
            <a:gs pos="100000">
              <a:schemeClr val="accent4"/>
            </a:gs>
          </a:gsLst>
          <a:path path="circle">
            <a:fillToRect l="100000" t="100000"/>
          </a:path>
          <a:tileRect r="-100000" b="-100000"/>
        </a:gradFill>
        <a:effectLst/>
      </p:bgPr>
    </p:bg>
    <p:spTree>
      <p:nvGrpSpPr>
        <p:cNvPr id="1" name="Shape 266"/>
        <p:cNvGrpSpPr/>
        <p:nvPr/>
      </p:nvGrpSpPr>
      <p:grpSpPr>
        <a:xfrm>
          <a:off x="0" y="0"/>
          <a:ext cx="0" cy="0"/>
          <a:chOff x="0" y="0"/>
          <a:chExt cx="0" cy="0"/>
        </a:xfrm>
      </p:grpSpPr>
      <p:sp>
        <p:nvSpPr>
          <p:cNvPr id="267" name="Google Shape;267;p28"/>
          <p:cNvSpPr txBox="1">
            <a:spLocks noGrp="1"/>
          </p:cNvSpPr>
          <p:nvPr>
            <p:ph type="title"/>
          </p:nvPr>
        </p:nvSpPr>
        <p:spPr>
          <a:xfrm>
            <a:off x="779100" y="605525"/>
            <a:ext cx="7593300" cy="55057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solidFill>
                  <a:schemeClr val="accent2"/>
                </a:solidFill>
              </a:rPr>
              <a:t>Consequences of resource scarcity</a:t>
            </a:r>
            <a:endParaRPr dirty="0">
              <a:solidFill>
                <a:schemeClr val="accent2"/>
              </a:solidFill>
            </a:endParaRPr>
          </a:p>
        </p:txBody>
      </p:sp>
      <p:sp>
        <p:nvSpPr>
          <p:cNvPr id="268" name="Google Shape;268;p28"/>
          <p:cNvSpPr txBox="1">
            <a:spLocks noGrp="1"/>
          </p:cNvSpPr>
          <p:nvPr>
            <p:ph type="body" idx="1"/>
          </p:nvPr>
        </p:nvSpPr>
        <p:spPr>
          <a:xfrm>
            <a:off x="779100" y="1353950"/>
            <a:ext cx="1878600" cy="15288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b="1" dirty="0">
                <a:solidFill>
                  <a:schemeClr val="accent5">
                    <a:lumMod val="50000"/>
                  </a:schemeClr>
                </a:solidFill>
              </a:rPr>
              <a:t>Unequal Service Allocation</a:t>
            </a:r>
          </a:p>
          <a:p>
            <a:pPr marL="0" lvl="0" indent="0" algn="l" rtl="0">
              <a:lnSpc>
                <a:spcPct val="100000"/>
              </a:lnSpc>
              <a:spcBef>
                <a:spcPts val="0"/>
              </a:spcBef>
              <a:spcAft>
                <a:spcPts val="0"/>
              </a:spcAft>
              <a:buNone/>
            </a:pPr>
            <a:endParaRPr lang="en-US" sz="400" b="1" dirty="0">
              <a:solidFill>
                <a:schemeClr val="accent5">
                  <a:lumMod val="50000"/>
                </a:schemeClr>
              </a:solidFill>
            </a:endParaRPr>
          </a:p>
          <a:p>
            <a:pPr marL="0" lvl="0" indent="0">
              <a:buNone/>
            </a:pPr>
            <a:r>
              <a:rPr lang="en-US" sz="1200" dirty="0">
                <a:solidFill>
                  <a:schemeClr val="accent5">
                    <a:lumMod val="50000"/>
                  </a:schemeClr>
                </a:solidFill>
              </a:rPr>
              <a:t>Scarce resources often lead to inequitable distribution of services, hitting vulnerable populations the hardest.</a:t>
            </a:r>
          </a:p>
        </p:txBody>
      </p:sp>
      <p:sp>
        <p:nvSpPr>
          <p:cNvPr id="269" name="Google Shape;269;p28"/>
          <p:cNvSpPr txBox="1">
            <a:spLocks noGrp="1"/>
          </p:cNvSpPr>
          <p:nvPr>
            <p:ph type="body" idx="2"/>
          </p:nvPr>
        </p:nvSpPr>
        <p:spPr>
          <a:xfrm>
            <a:off x="2854789" y="1353950"/>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Compromised Care Quality</a:t>
            </a:r>
          </a:p>
          <a:p>
            <a:pPr marL="0" lvl="0" indent="0" algn="l" rtl="0">
              <a:spcBef>
                <a:spcPts val="0"/>
              </a:spcBef>
              <a:spcAft>
                <a:spcPts val="0"/>
              </a:spcAft>
              <a:buNone/>
            </a:pPr>
            <a:endParaRPr lang="en-US" sz="400" b="1" dirty="0">
              <a:solidFill>
                <a:schemeClr val="accent5">
                  <a:lumMod val="50000"/>
                </a:schemeClr>
              </a:solidFill>
            </a:endParaRPr>
          </a:p>
          <a:p>
            <a:pPr marL="0" lvl="0" indent="0" algn="l" rtl="0">
              <a:spcBef>
                <a:spcPts val="0"/>
              </a:spcBef>
              <a:spcAft>
                <a:spcPts val="0"/>
              </a:spcAft>
              <a:buNone/>
            </a:pPr>
            <a:r>
              <a:rPr lang="en-US" sz="1200" dirty="0">
                <a:solidFill>
                  <a:schemeClr val="accent5">
                    <a:lumMod val="50000"/>
                  </a:schemeClr>
                </a:solidFill>
              </a:rPr>
              <a:t>When resources are scarce, the quality of care deteriorates, making social interventions less effective.</a:t>
            </a:r>
          </a:p>
        </p:txBody>
      </p:sp>
      <p:sp>
        <p:nvSpPr>
          <p:cNvPr id="270" name="Google Shape;270;p28"/>
          <p:cNvSpPr txBox="1">
            <a:spLocks noGrp="1"/>
          </p:cNvSpPr>
          <p:nvPr>
            <p:ph type="body" idx="3"/>
          </p:nvPr>
        </p:nvSpPr>
        <p:spPr>
          <a:xfrm>
            <a:off x="4930478" y="1353950"/>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Flawed Data</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Limited funding impacts accurate data collection, leading to unreliable insights and misguided policy decisions.</a:t>
            </a:r>
          </a:p>
        </p:txBody>
      </p:sp>
      <p:sp>
        <p:nvSpPr>
          <p:cNvPr id="272" name="Google Shape;272;p28"/>
          <p:cNvSpPr txBox="1">
            <a:spLocks noGrp="1"/>
          </p:cNvSpPr>
          <p:nvPr>
            <p:ph type="body" idx="1"/>
          </p:nvPr>
        </p:nvSpPr>
        <p:spPr>
          <a:xfrm>
            <a:off x="779100" y="3030350"/>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Staff Burnout</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Overburdened staff with limited resources often suffer from burnout, resulting in decreased productivity and higher turnover.</a:t>
            </a:r>
          </a:p>
        </p:txBody>
      </p:sp>
      <p:sp>
        <p:nvSpPr>
          <p:cNvPr id="273" name="Google Shape;273;p28"/>
          <p:cNvSpPr txBox="1">
            <a:spLocks noGrp="1"/>
          </p:cNvSpPr>
          <p:nvPr>
            <p:ph type="body" idx="2"/>
          </p:nvPr>
        </p:nvSpPr>
        <p:spPr>
          <a:xfrm>
            <a:off x="2854792" y="3030350"/>
            <a:ext cx="1785192"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Operational Waste</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Inadequate monitoring tools can lead to inefficient resource use, exacerbating existing scarcities.</a:t>
            </a:r>
          </a:p>
        </p:txBody>
      </p:sp>
      <p:sp>
        <p:nvSpPr>
          <p:cNvPr id="274" name="Google Shape;274;p28"/>
          <p:cNvSpPr txBox="1">
            <a:spLocks noGrp="1"/>
          </p:cNvSpPr>
          <p:nvPr>
            <p:ph type="body" idx="3"/>
          </p:nvPr>
        </p:nvSpPr>
        <p:spPr>
          <a:xfrm>
            <a:off x="4930485" y="3030350"/>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Stifled Strategic Planning</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Immediate concerns take precedence when resources are limited, hampering long-term planning and adaptability.</a:t>
            </a:r>
          </a:p>
        </p:txBody>
      </p:sp>
      <p:sp>
        <p:nvSpPr>
          <p:cNvPr id="5" name="TextBox 4">
            <a:extLst>
              <a:ext uri="{FF2B5EF4-FFF2-40B4-BE49-F238E27FC236}">
                <a16:creationId xmlns:a16="http://schemas.microsoft.com/office/drawing/2014/main" id="{E73DA999-850C-0034-EABB-2639C0F5DBE8}"/>
              </a:ext>
            </a:extLst>
          </p:cNvPr>
          <p:cNvSpPr txBox="1"/>
          <p:nvPr/>
        </p:nvSpPr>
        <p:spPr>
          <a:xfrm>
            <a:off x="6021607" y="-87175"/>
            <a:ext cx="929390" cy="923330"/>
          </a:xfrm>
          <a:prstGeom prst="rect">
            <a:avLst/>
          </a:prstGeom>
          <a:noFill/>
        </p:spPr>
        <p:txBody>
          <a:bodyPr wrap="square">
            <a:spAutoFit/>
          </a:bodyPr>
          <a:lstStyle/>
          <a:p>
            <a:r>
              <a:rPr lang="en" sz="5400" dirty="0">
                <a:solidFill>
                  <a:schemeClr val="dk1"/>
                </a:solidFill>
                <a:latin typeface="IBM Plex Sans Condensed"/>
                <a:ea typeface="IBM Plex Sans Condensed"/>
                <a:cs typeface="IBM Plex Sans Condensed"/>
                <a:sym typeface="IBM Plex Sans Condensed"/>
              </a:rPr>
              <a:t>🎈</a:t>
            </a:r>
            <a:endParaRPr lang="en-US" sz="5400" dirty="0"/>
          </a:p>
        </p:txBody>
      </p:sp>
      <p:pic>
        <p:nvPicPr>
          <p:cNvPr id="9" name="Google Shape;688;p47">
            <a:extLst>
              <a:ext uri="{FF2B5EF4-FFF2-40B4-BE49-F238E27FC236}">
                <a16:creationId xmlns:a16="http://schemas.microsoft.com/office/drawing/2014/main" id="{9FEB22EF-8827-EDFE-B820-CAA4E394FA12}"/>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09078" y="700634"/>
            <a:ext cx="2334922" cy="3645016"/>
          </a:xfrm>
          <a:prstGeom prst="rect">
            <a:avLst/>
          </a:prstGeom>
          <a:noFill/>
          <a:ln>
            <a:noFill/>
          </a:ln>
        </p:spPr>
      </p:pic>
      <p:pic>
        <p:nvPicPr>
          <p:cNvPr id="10" name="Google Shape;216;p25">
            <a:extLst>
              <a:ext uri="{FF2B5EF4-FFF2-40B4-BE49-F238E27FC236}">
                <a16:creationId xmlns:a16="http://schemas.microsoft.com/office/drawing/2014/main" id="{B1954280-F861-45F7-D905-4D4F10E9FFA9}"/>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03398" y="1235794"/>
            <a:ext cx="256401" cy="251375"/>
          </a:xfrm>
          <a:prstGeom prst="rect">
            <a:avLst/>
          </a:prstGeom>
          <a:noFill/>
          <a:ln>
            <a:noFill/>
          </a:ln>
        </p:spPr>
      </p:pic>
    </p:spTree>
    <p:extLst>
      <p:ext uri="{BB962C8B-B14F-4D97-AF65-F5344CB8AC3E}">
        <p14:creationId xmlns:p14="http://schemas.microsoft.com/office/powerpoint/2010/main" val="27182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additive="base">
                                        <p:cTn id="7" dur="500" fill="hold"/>
                                        <p:tgtEl>
                                          <p:spTgt spid="267"/>
                                        </p:tgtEl>
                                        <p:attrNameLst>
                                          <p:attrName>ppt_x</p:attrName>
                                        </p:attrNameLst>
                                      </p:cBhvr>
                                      <p:tavLst>
                                        <p:tav tm="0">
                                          <p:val>
                                            <p:strVal val="#ppt_x"/>
                                          </p:val>
                                        </p:tav>
                                        <p:tav tm="100000">
                                          <p:val>
                                            <p:strVal val="#ppt_x"/>
                                          </p:val>
                                        </p:tav>
                                      </p:tavLst>
                                    </p:anim>
                                    <p:anim calcmode="lin" valueType="num">
                                      <p:cBhvr additive="base">
                                        <p:cTn id="8" dur="500" fill="hold"/>
                                        <p:tgtEl>
                                          <p:spTgt spid="2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8">
                                            <p:txEl>
                                              <p:pRg st="0" end="0"/>
                                            </p:txEl>
                                          </p:spTgt>
                                        </p:tgtEl>
                                        <p:attrNameLst>
                                          <p:attrName>style.visibility</p:attrName>
                                        </p:attrNameLst>
                                      </p:cBhvr>
                                      <p:to>
                                        <p:strVal val="visible"/>
                                      </p:to>
                                    </p:set>
                                    <p:anim calcmode="lin" valueType="num">
                                      <p:cBhvr additive="base">
                                        <p:cTn id="11" dur="500" fill="hold"/>
                                        <p:tgtEl>
                                          <p:spTgt spid="26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xEl>
                                              <p:pRg st="2" end="2"/>
                                            </p:txEl>
                                          </p:spTgt>
                                        </p:tgtEl>
                                        <p:attrNameLst>
                                          <p:attrName>style.visibility</p:attrName>
                                        </p:attrNameLst>
                                      </p:cBhvr>
                                      <p:to>
                                        <p:strVal val="visible"/>
                                      </p:to>
                                    </p:set>
                                    <p:anim calcmode="lin" valueType="num">
                                      <p:cBhvr additive="base">
                                        <p:cTn id="15" dur="500" fill="hold"/>
                                        <p:tgtEl>
                                          <p:spTgt spid="26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xEl>
                                              <p:pRg st="0" end="0"/>
                                            </p:txEl>
                                          </p:spTgt>
                                        </p:tgtEl>
                                        <p:attrNameLst>
                                          <p:attrName>style.visibility</p:attrName>
                                        </p:attrNameLst>
                                      </p:cBhvr>
                                      <p:to>
                                        <p:strVal val="visible"/>
                                      </p:to>
                                    </p:set>
                                    <p:anim calcmode="lin" valueType="num">
                                      <p:cBhvr additive="base">
                                        <p:cTn id="19" dur="500" fill="hold"/>
                                        <p:tgtEl>
                                          <p:spTgt spid="26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9">
                                            <p:txEl>
                                              <p:pRg st="2" end="2"/>
                                            </p:txEl>
                                          </p:spTgt>
                                        </p:tgtEl>
                                        <p:attrNameLst>
                                          <p:attrName>style.visibility</p:attrName>
                                        </p:attrNameLst>
                                      </p:cBhvr>
                                      <p:to>
                                        <p:strVal val="visible"/>
                                      </p:to>
                                    </p:set>
                                    <p:anim calcmode="lin" valueType="num">
                                      <p:cBhvr additive="base">
                                        <p:cTn id="23" dur="500" fill="hold"/>
                                        <p:tgtEl>
                                          <p:spTgt spid="26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9">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0">
                                            <p:txEl>
                                              <p:pRg st="0" end="0"/>
                                            </p:txEl>
                                          </p:spTgt>
                                        </p:tgtEl>
                                        <p:attrNameLst>
                                          <p:attrName>style.visibility</p:attrName>
                                        </p:attrNameLst>
                                      </p:cBhvr>
                                      <p:to>
                                        <p:strVal val="visible"/>
                                      </p:to>
                                    </p:set>
                                    <p:anim calcmode="lin" valueType="num">
                                      <p:cBhvr additive="base">
                                        <p:cTn id="27" dur="500" fill="hold"/>
                                        <p:tgtEl>
                                          <p:spTgt spid="27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0">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0">
                                            <p:txEl>
                                              <p:pRg st="2" end="2"/>
                                            </p:txEl>
                                          </p:spTgt>
                                        </p:tgtEl>
                                        <p:attrNameLst>
                                          <p:attrName>style.visibility</p:attrName>
                                        </p:attrNameLst>
                                      </p:cBhvr>
                                      <p:to>
                                        <p:strVal val="visible"/>
                                      </p:to>
                                    </p:set>
                                    <p:anim calcmode="lin" valueType="num">
                                      <p:cBhvr additive="base">
                                        <p:cTn id="31" dur="500" fill="hold"/>
                                        <p:tgtEl>
                                          <p:spTgt spid="27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0">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2">
                                            <p:txEl>
                                              <p:pRg st="0" end="0"/>
                                            </p:txEl>
                                          </p:spTgt>
                                        </p:tgtEl>
                                        <p:attrNameLst>
                                          <p:attrName>style.visibility</p:attrName>
                                        </p:attrNameLst>
                                      </p:cBhvr>
                                      <p:to>
                                        <p:strVal val="visible"/>
                                      </p:to>
                                    </p:set>
                                    <p:anim calcmode="lin" valueType="num">
                                      <p:cBhvr additive="base">
                                        <p:cTn id="35" dur="500" fill="hold"/>
                                        <p:tgtEl>
                                          <p:spTgt spid="27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2">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2">
                                            <p:txEl>
                                              <p:pRg st="2" end="2"/>
                                            </p:txEl>
                                          </p:spTgt>
                                        </p:tgtEl>
                                        <p:attrNameLst>
                                          <p:attrName>style.visibility</p:attrName>
                                        </p:attrNameLst>
                                      </p:cBhvr>
                                      <p:to>
                                        <p:strVal val="visible"/>
                                      </p:to>
                                    </p:set>
                                    <p:anim calcmode="lin" valueType="num">
                                      <p:cBhvr additive="base">
                                        <p:cTn id="39" dur="500" fill="hold"/>
                                        <p:tgtEl>
                                          <p:spTgt spid="272">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2">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3">
                                            <p:txEl>
                                              <p:pRg st="0" end="0"/>
                                            </p:txEl>
                                          </p:spTgt>
                                        </p:tgtEl>
                                        <p:attrNameLst>
                                          <p:attrName>style.visibility</p:attrName>
                                        </p:attrNameLst>
                                      </p:cBhvr>
                                      <p:to>
                                        <p:strVal val="visible"/>
                                      </p:to>
                                    </p:set>
                                    <p:anim calcmode="lin" valueType="num">
                                      <p:cBhvr additive="base">
                                        <p:cTn id="43" dur="500" fill="hold"/>
                                        <p:tgtEl>
                                          <p:spTgt spid="27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3">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3">
                                            <p:txEl>
                                              <p:pRg st="2" end="2"/>
                                            </p:txEl>
                                          </p:spTgt>
                                        </p:tgtEl>
                                        <p:attrNameLst>
                                          <p:attrName>style.visibility</p:attrName>
                                        </p:attrNameLst>
                                      </p:cBhvr>
                                      <p:to>
                                        <p:strVal val="visible"/>
                                      </p:to>
                                    </p:set>
                                    <p:anim calcmode="lin" valueType="num">
                                      <p:cBhvr additive="base">
                                        <p:cTn id="47" dur="500" fill="hold"/>
                                        <p:tgtEl>
                                          <p:spTgt spid="273">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73">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4">
                                            <p:txEl>
                                              <p:pRg st="0" end="0"/>
                                            </p:txEl>
                                          </p:spTgt>
                                        </p:tgtEl>
                                        <p:attrNameLst>
                                          <p:attrName>style.visibility</p:attrName>
                                        </p:attrNameLst>
                                      </p:cBhvr>
                                      <p:to>
                                        <p:strVal val="visible"/>
                                      </p:to>
                                    </p:set>
                                    <p:anim calcmode="lin" valueType="num">
                                      <p:cBhvr additive="base">
                                        <p:cTn id="51" dur="500" fill="hold"/>
                                        <p:tgtEl>
                                          <p:spTgt spid="274">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4">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4">
                                            <p:txEl>
                                              <p:pRg st="2" end="2"/>
                                            </p:txEl>
                                          </p:spTgt>
                                        </p:tgtEl>
                                        <p:attrNameLst>
                                          <p:attrName>style.visibility</p:attrName>
                                        </p:attrNameLst>
                                      </p:cBhvr>
                                      <p:to>
                                        <p:strVal val="visible"/>
                                      </p:to>
                                    </p:set>
                                    <p:anim calcmode="lin" valueType="num">
                                      <p:cBhvr additive="base">
                                        <p:cTn id="55" dur="500" fill="hold"/>
                                        <p:tgtEl>
                                          <p:spTgt spid="27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4">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ppt_x"/>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par>
                                <p:cTn id="65" presetID="52" presetClass="entr" presetSubtype="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Scale>
                                      <p:cBhvr>
                                        <p:cTn id="6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5"/>
                                        </p:tgtEl>
                                        <p:attrNameLst>
                                          <p:attrName>ppt_x</p:attrName>
                                          <p:attrName>ppt_y</p:attrName>
                                        </p:attrNameLst>
                                      </p:cBhvr>
                                    </p:animMotion>
                                    <p:animEffect transition="in" filter="fade">
                                      <p:cBhvr>
                                        <p:cTn id="6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68" grpId="0" build="p"/>
      <p:bldP spid="269" grpId="0" build="p"/>
      <p:bldP spid="270" grpId="0" build="p"/>
      <p:bldP spid="272" grpId="0" build="p"/>
      <p:bldP spid="273" grpId="0" build="p"/>
      <p:bldP spid="274"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9FFAFF"/>
            </a:gs>
            <a:gs pos="58000">
              <a:schemeClr val="accent2"/>
            </a:gs>
            <a:gs pos="100000">
              <a:schemeClr val="accent2"/>
            </a:gs>
          </a:gsLst>
          <a:path path="circle">
            <a:fillToRect l="100000" t="100000"/>
          </a:path>
          <a:tileRect r="-100000" b="-100000"/>
        </a:gradFill>
        <a:effectLst/>
      </p:bgPr>
    </p:bg>
    <p:spTree>
      <p:nvGrpSpPr>
        <p:cNvPr id="1" name="Shape 128"/>
        <p:cNvGrpSpPr/>
        <p:nvPr/>
      </p:nvGrpSpPr>
      <p:grpSpPr>
        <a:xfrm>
          <a:off x="0" y="0"/>
          <a:ext cx="0" cy="0"/>
          <a:chOff x="0" y="0"/>
          <a:chExt cx="0" cy="0"/>
        </a:xfrm>
      </p:grpSpPr>
      <p:sp>
        <p:nvSpPr>
          <p:cNvPr id="129" name="Google Shape;129;p18"/>
          <p:cNvSpPr txBox="1">
            <a:spLocks noGrp="1"/>
          </p:cNvSpPr>
          <p:nvPr>
            <p:ph type="body" idx="1"/>
          </p:nvPr>
        </p:nvSpPr>
        <p:spPr>
          <a:xfrm>
            <a:off x="387011" y="1353950"/>
            <a:ext cx="3099139" cy="378955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Maximizing Efficiency</a:t>
            </a:r>
          </a:p>
          <a:p>
            <a:pPr marL="0" lvl="0" indent="0" algn="l" rtl="0">
              <a:spcBef>
                <a:spcPts val="800"/>
              </a:spcBef>
              <a:spcAft>
                <a:spcPts val="800"/>
              </a:spcAft>
              <a:buNone/>
            </a:pPr>
            <a:r>
              <a:rPr lang="en-US" sz="1800" dirty="0">
                <a:solidFill>
                  <a:schemeClr val="accent5">
                    <a:lumMod val="50000"/>
                  </a:schemeClr>
                </a:solidFill>
              </a:rPr>
              <a:t>In a landscape where resources are scarce, it is incumbent upon us to be exceptional stewards of what we possess. Our mandate is to optimize and extend our resources, ensuring they reach their fullest potential in alignment with our objectives.</a:t>
            </a:r>
          </a:p>
        </p:txBody>
      </p:sp>
      <p:sp>
        <p:nvSpPr>
          <p:cNvPr id="130" name="Google Shape;130;p18"/>
          <p:cNvSpPr txBox="1">
            <a:spLocks noGrp="1"/>
          </p:cNvSpPr>
          <p:nvPr>
            <p:ph type="title"/>
          </p:nvPr>
        </p:nvSpPr>
        <p:spPr>
          <a:xfrm>
            <a:off x="387011" y="527399"/>
            <a:ext cx="7593300" cy="611103"/>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solidFill>
                  <a:schemeClr val="accent2"/>
                </a:solidFill>
              </a:rPr>
              <a:t>Two-pronged strategic planning</a:t>
            </a:r>
            <a:endParaRPr dirty="0">
              <a:solidFill>
                <a:schemeClr val="accent2"/>
              </a:solidFill>
            </a:endParaRPr>
          </a:p>
        </p:txBody>
      </p:sp>
      <p:pic>
        <p:nvPicPr>
          <p:cNvPr id="133" name="Google Shape;133;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485661" y="527399"/>
            <a:ext cx="2658339" cy="3705499"/>
          </a:xfrm>
          <a:prstGeom prst="rect">
            <a:avLst/>
          </a:prstGeom>
          <a:noFill/>
          <a:ln>
            <a:noFill/>
          </a:ln>
        </p:spPr>
      </p:pic>
      <p:sp>
        <p:nvSpPr>
          <p:cNvPr id="131" name="Google Shape;131;p18"/>
          <p:cNvSpPr txBox="1">
            <a:spLocks noGrp="1"/>
          </p:cNvSpPr>
          <p:nvPr>
            <p:ph type="body" idx="2"/>
          </p:nvPr>
        </p:nvSpPr>
        <p:spPr>
          <a:xfrm>
            <a:off x="3801027" y="1353950"/>
            <a:ext cx="3428090" cy="3418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Championing Adequate Resources</a:t>
            </a:r>
            <a:endParaRPr b="1" dirty="0">
              <a:solidFill>
                <a:schemeClr val="accent5">
                  <a:lumMod val="50000"/>
                </a:schemeClr>
              </a:solidFill>
            </a:endParaRPr>
          </a:p>
          <a:p>
            <a:pPr marL="0" lvl="0" indent="0" algn="l" rtl="0">
              <a:spcBef>
                <a:spcPts val="800"/>
              </a:spcBef>
              <a:spcAft>
                <a:spcPts val="800"/>
              </a:spcAft>
              <a:buNone/>
            </a:pPr>
            <a:r>
              <a:rPr lang="en-US" sz="1800" dirty="0">
                <a:solidFill>
                  <a:schemeClr val="accent5">
                    <a:lumMod val="50000"/>
                  </a:schemeClr>
                </a:solidFill>
              </a:rPr>
              <a:t>Sustainable growth is unattainable in the shadow of continuous scarcity. It becomes essential, then, to champion the cause for increased resources. This often requires the strategic allocation of those same scarce resources to ensure our voice for change is heard and heeded.</a:t>
            </a:r>
          </a:p>
        </p:txBody>
      </p:sp>
      <p:pic>
        <p:nvPicPr>
          <p:cNvPr id="134" name="Google Shape;134;p1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3265078">
            <a:off x="6140791" y="-85516"/>
            <a:ext cx="419450" cy="559275"/>
          </a:xfrm>
          <a:prstGeom prst="rect">
            <a:avLst/>
          </a:prstGeom>
          <a:noFill/>
          <a:ln>
            <a:noFill/>
          </a:ln>
        </p:spPr>
      </p:pic>
    </p:spTree>
    <p:extLst>
      <p:ext uri="{BB962C8B-B14F-4D97-AF65-F5344CB8AC3E}">
        <p14:creationId xmlns:p14="http://schemas.microsoft.com/office/powerpoint/2010/main" val="206694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 calcmode="lin" valueType="num">
                                      <p:cBhvr additive="base">
                                        <p:cTn id="7" dur="500" fill="hold"/>
                                        <p:tgtEl>
                                          <p:spTgt spid="1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9">
                                            <p:txEl>
                                              <p:pRg st="1" end="1"/>
                                            </p:txEl>
                                          </p:spTgt>
                                        </p:tgtEl>
                                        <p:attrNameLst>
                                          <p:attrName>style.visibility</p:attrName>
                                        </p:attrNameLst>
                                      </p:cBhvr>
                                      <p:to>
                                        <p:strVal val="visible"/>
                                      </p:to>
                                    </p:set>
                                    <p:anim calcmode="lin" valueType="num">
                                      <p:cBhvr additive="base">
                                        <p:cTn id="11" dur="500" fill="hold"/>
                                        <p:tgtEl>
                                          <p:spTgt spid="12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500" fill="hold"/>
                                        <p:tgtEl>
                                          <p:spTgt spid="130"/>
                                        </p:tgtEl>
                                        <p:attrNameLst>
                                          <p:attrName>ppt_x</p:attrName>
                                        </p:attrNameLst>
                                      </p:cBhvr>
                                      <p:tavLst>
                                        <p:tav tm="0">
                                          <p:val>
                                            <p:strVal val="#ppt_x"/>
                                          </p:val>
                                        </p:tav>
                                        <p:tav tm="100000">
                                          <p:val>
                                            <p:strVal val="#ppt_x"/>
                                          </p:val>
                                        </p:tav>
                                      </p:tavLst>
                                    </p:anim>
                                    <p:anim calcmode="lin" valueType="num">
                                      <p:cBhvr additive="base">
                                        <p:cTn id="16" dur="500" fill="hold"/>
                                        <p:tgtEl>
                                          <p:spTgt spid="1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3"/>
                                        </p:tgtEl>
                                        <p:attrNameLst>
                                          <p:attrName>style.visibility</p:attrName>
                                        </p:attrNameLst>
                                      </p:cBhvr>
                                      <p:to>
                                        <p:strVal val="visible"/>
                                      </p:to>
                                    </p:set>
                                    <p:anim calcmode="lin" valueType="num">
                                      <p:cBhvr additive="base">
                                        <p:cTn id="19" dur="500" fill="hold"/>
                                        <p:tgtEl>
                                          <p:spTgt spid="133"/>
                                        </p:tgtEl>
                                        <p:attrNameLst>
                                          <p:attrName>ppt_x</p:attrName>
                                        </p:attrNameLst>
                                      </p:cBhvr>
                                      <p:tavLst>
                                        <p:tav tm="0">
                                          <p:val>
                                            <p:strVal val="#ppt_x"/>
                                          </p:val>
                                        </p:tav>
                                        <p:tav tm="100000">
                                          <p:val>
                                            <p:strVal val="#ppt_x"/>
                                          </p:val>
                                        </p:tav>
                                      </p:tavLst>
                                    </p:anim>
                                    <p:anim calcmode="lin" valueType="num">
                                      <p:cBhvr additive="base">
                                        <p:cTn id="20" dur="500" fill="hold"/>
                                        <p:tgtEl>
                                          <p:spTgt spid="13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1">
                                            <p:txEl>
                                              <p:pRg st="0" end="0"/>
                                            </p:txEl>
                                          </p:spTgt>
                                        </p:tgtEl>
                                        <p:attrNameLst>
                                          <p:attrName>style.visibility</p:attrName>
                                        </p:attrNameLst>
                                      </p:cBhvr>
                                      <p:to>
                                        <p:strVal val="visible"/>
                                      </p:to>
                                    </p:set>
                                    <p:anim calcmode="lin" valueType="num">
                                      <p:cBhvr additive="base">
                                        <p:cTn id="23" dur="500" fill="hold"/>
                                        <p:tgtEl>
                                          <p:spTgt spid="13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1">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xEl>
                                              <p:pRg st="1" end="1"/>
                                            </p:txEl>
                                          </p:spTgt>
                                        </p:tgtEl>
                                        <p:attrNameLst>
                                          <p:attrName>style.visibility</p:attrName>
                                        </p:attrNameLst>
                                      </p:cBhvr>
                                      <p:to>
                                        <p:strVal val="visible"/>
                                      </p:to>
                                    </p:set>
                                    <p:anim calcmode="lin" valueType="num">
                                      <p:cBhvr additive="base">
                                        <p:cTn id="27" dur="500" fill="hold"/>
                                        <p:tgtEl>
                                          <p:spTgt spid="131">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1">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4"/>
                                        </p:tgtEl>
                                        <p:attrNameLst>
                                          <p:attrName>style.visibility</p:attrName>
                                        </p:attrNameLst>
                                      </p:cBhvr>
                                      <p:to>
                                        <p:strVal val="visible"/>
                                      </p:to>
                                    </p:set>
                                    <p:anim calcmode="lin" valueType="num">
                                      <p:cBhvr additive="base">
                                        <p:cTn id="31" dur="500" fill="hold"/>
                                        <p:tgtEl>
                                          <p:spTgt spid="134"/>
                                        </p:tgtEl>
                                        <p:attrNameLst>
                                          <p:attrName>ppt_x</p:attrName>
                                        </p:attrNameLst>
                                      </p:cBhvr>
                                      <p:tavLst>
                                        <p:tav tm="0">
                                          <p:val>
                                            <p:strVal val="#ppt_x"/>
                                          </p:val>
                                        </p:tav>
                                        <p:tav tm="100000">
                                          <p:val>
                                            <p:strVal val="#ppt_x"/>
                                          </p:val>
                                        </p:tav>
                                      </p:tavLst>
                                    </p:anim>
                                    <p:anim calcmode="lin" valueType="num">
                                      <p:cBhvr additive="base">
                                        <p:cTn id="3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build="p"/>
      <p:bldP spid="130" grpId="0"/>
      <p:bldP spid="13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8000">
              <a:schemeClr val="accent1"/>
            </a:gs>
            <a:gs pos="100000">
              <a:schemeClr val="accent1"/>
            </a:gs>
          </a:gsLst>
          <a:path path="circle">
            <a:fillToRect l="100000" t="100000"/>
          </a:path>
          <a:tileRect r="-100000" b="-100000"/>
        </a:gradFill>
        <a:effectLst/>
      </p:bgPr>
    </p:bg>
    <p:spTree>
      <p:nvGrpSpPr>
        <p:cNvPr id="1"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5940952" y="347925"/>
            <a:ext cx="1496437" cy="1343865"/>
          </a:xfrm>
          <a:prstGeom prst="rect">
            <a:avLst/>
          </a:prstGeom>
          <a:noFill/>
          <a:ln>
            <a:noFill/>
          </a:ln>
        </p:spPr>
      </p:pic>
      <p:sp>
        <p:nvSpPr>
          <p:cNvPr id="81" name="Google Shape;81;p14"/>
          <p:cNvSpPr txBox="1">
            <a:spLocks noGrp="1"/>
          </p:cNvSpPr>
          <p:nvPr>
            <p:ph type="ctrTitle"/>
          </p:nvPr>
        </p:nvSpPr>
        <p:spPr>
          <a:xfrm>
            <a:off x="750525" y="931444"/>
            <a:ext cx="5677118" cy="2548821"/>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6000" dirty="0">
                <a:ln w="0"/>
                <a:solidFill>
                  <a:schemeClr val="accent5">
                    <a:lumMod val="50000"/>
                  </a:schemeClr>
                </a:solidFill>
              </a:rPr>
              <a:t>THE AI JOURNEY:</a:t>
            </a:r>
            <a:r>
              <a:rPr lang="en-US" dirty="0">
                <a:ln w="0"/>
                <a:solidFill>
                  <a:schemeClr val="accent5">
                    <a:lumMod val="50000"/>
                  </a:schemeClr>
                </a:solidFill>
              </a:rPr>
              <a:t> </a:t>
            </a:r>
            <a:br>
              <a:rPr lang="en-US" dirty="0">
                <a:ln w="0"/>
                <a:solidFill>
                  <a:schemeClr val="tx1"/>
                </a:solidFill>
              </a:rPr>
            </a:br>
            <a:r>
              <a:rPr lang="en" dirty="0">
                <a:solidFill>
                  <a:schemeClr val="accent2"/>
                </a:solidFill>
              </a:rPr>
              <a:t>FROM TURING TO TODAY</a:t>
            </a:r>
            <a:endParaRPr dirty="0">
              <a:solidFill>
                <a:schemeClr val="accent2"/>
              </a:solidFill>
            </a:endParaRPr>
          </a:p>
        </p:txBody>
      </p:sp>
      <p:sp>
        <p:nvSpPr>
          <p:cNvPr id="82" name="Google Shape;82;p14"/>
          <p:cNvSpPr txBox="1">
            <a:spLocks noGrp="1"/>
          </p:cNvSpPr>
          <p:nvPr>
            <p:ph type="subTitle" idx="4294967295"/>
          </p:nvPr>
        </p:nvSpPr>
        <p:spPr>
          <a:xfrm>
            <a:off x="750525" y="3385256"/>
            <a:ext cx="4960500" cy="3837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dirty="0">
                <a:solidFill>
                  <a:schemeClr val="accent5">
                    <a:lumMod val="50000"/>
                  </a:schemeClr>
                </a:solidFill>
              </a:rPr>
              <a:t>Discovery, Development, &amp; Deployment</a:t>
            </a:r>
            <a:endParaRPr dirty="0">
              <a:solidFill>
                <a:schemeClr val="accent5">
                  <a:lumMod val="50000"/>
                </a:schemeClr>
              </a:solidFill>
            </a:endParaRPr>
          </a:p>
        </p:txBody>
      </p:sp>
      <p:sp>
        <p:nvSpPr>
          <p:cNvPr id="83" name="Google Shape;83;p14"/>
          <p:cNvSpPr/>
          <p:nvPr/>
        </p:nvSpPr>
        <p:spPr>
          <a:xfrm>
            <a:off x="6515157" y="576011"/>
            <a:ext cx="251950" cy="700149"/>
          </a:xfrm>
          <a:prstGeom prst="rect">
            <a:avLst/>
          </a:prstGeom>
        </p:spPr>
        <p:txBody>
          <a:bodyPr>
            <a:prstTxWarp prst="textPlain">
              <a:avLst/>
            </a:prstTxWarp>
          </a:bodyPr>
          <a:lstStyle/>
          <a:p>
            <a:pPr lvl="0" algn="ctr"/>
            <a:r>
              <a:rPr lang="en-US" b="1" i="0" dirty="0">
                <a:ln>
                  <a:noFill/>
                </a:ln>
                <a:gradFill>
                  <a:gsLst>
                    <a:gs pos="0">
                      <a:schemeClr val="accent1">
                        <a:lumMod val="20000"/>
                        <a:lumOff val="80000"/>
                      </a:schemeClr>
                    </a:gs>
                    <a:gs pos="58000">
                      <a:schemeClr val="accent1"/>
                    </a:gs>
                    <a:gs pos="100000">
                      <a:schemeClr val="accent1"/>
                    </a:gs>
                  </a:gsLst>
                  <a:path path="circle">
                    <a:fillToRect l="100000" t="100000"/>
                  </a:path>
                  <a:tileRect r="-100000" b="-100000"/>
                </a:gradFill>
                <a:latin typeface="Bebas Neue"/>
              </a:rPr>
              <a:t>3</a:t>
            </a:r>
            <a:endParaRPr b="1" i="0" dirty="0">
              <a:ln>
                <a:noFill/>
              </a:ln>
              <a:gradFill>
                <a:gsLst>
                  <a:gs pos="0">
                    <a:schemeClr val="accent1">
                      <a:lumMod val="20000"/>
                      <a:lumOff val="80000"/>
                    </a:schemeClr>
                  </a:gs>
                  <a:gs pos="58000">
                    <a:schemeClr val="accent1"/>
                  </a:gs>
                  <a:gs pos="100000">
                    <a:schemeClr val="accent1"/>
                  </a:gs>
                </a:gsLst>
                <a:path path="circle">
                  <a:fillToRect l="100000" t="100000"/>
                </a:path>
                <a:tileRect r="-100000" b="-100000"/>
              </a:gradFill>
              <a:latin typeface="Bebas Neue"/>
            </a:endParaRPr>
          </a:p>
        </p:txBody>
      </p:sp>
      <p:pic>
        <p:nvPicPr>
          <p:cNvPr id="3" name="Google Shape;672;p46">
            <a:extLst>
              <a:ext uri="{FF2B5EF4-FFF2-40B4-BE49-F238E27FC236}">
                <a16:creationId xmlns:a16="http://schemas.microsoft.com/office/drawing/2014/main" id="{98191E9F-F1C0-8775-8D8D-8B464EAAD00B}"/>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940952" y="1276160"/>
            <a:ext cx="2617500" cy="3493095"/>
          </a:xfrm>
          <a:prstGeom prst="rect">
            <a:avLst/>
          </a:prstGeom>
          <a:noFill/>
          <a:ln>
            <a:noFill/>
          </a:ln>
        </p:spPr>
      </p:pic>
    </p:spTree>
    <p:extLst>
      <p:ext uri="{BB962C8B-B14F-4D97-AF65-F5344CB8AC3E}">
        <p14:creationId xmlns:p14="http://schemas.microsoft.com/office/powerpoint/2010/main" val="106315998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fill="hold"/>
                                        <p:tgtEl>
                                          <p:spTgt spid="81"/>
                                        </p:tgtEl>
                                        <p:attrNameLst>
                                          <p:attrName>ppt_x</p:attrName>
                                        </p:attrNameLst>
                                      </p:cBhvr>
                                      <p:tavLst>
                                        <p:tav tm="0">
                                          <p:val>
                                            <p:strVal val="#ppt_x"/>
                                          </p:val>
                                        </p:tav>
                                        <p:tav tm="100000">
                                          <p:val>
                                            <p:strVal val="#ppt_x"/>
                                          </p:val>
                                        </p:tav>
                                      </p:tavLst>
                                    </p:anim>
                                    <p:anim calcmode="lin" valueType="num">
                                      <p:cBhvr additive="base">
                                        <p:cTn id="12" dur="500" fill="hold"/>
                                        <p:tgtEl>
                                          <p:spTgt spid="8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2">
                                            <p:txEl>
                                              <p:pRg st="0" end="0"/>
                                            </p:txEl>
                                          </p:spTgt>
                                        </p:tgtEl>
                                        <p:attrNameLst>
                                          <p:attrName>style.visibility</p:attrName>
                                        </p:attrNameLst>
                                      </p:cBhvr>
                                      <p:to>
                                        <p:strVal val="visible"/>
                                      </p:to>
                                    </p:set>
                                    <p:anim calcmode="lin" valueType="num">
                                      <p:cBhvr additive="base">
                                        <p:cTn id="15"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cBhvr additive="base">
                                        <p:cTn id="19" dur="500" fill="hold"/>
                                        <p:tgtEl>
                                          <p:spTgt spid="83"/>
                                        </p:tgtEl>
                                        <p:attrNameLst>
                                          <p:attrName>ppt_x</p:attrName>
                                        </p:attrNameLst>
                                      </p:cBhvr>
                                      <p:tavLst>
                                        <p:tav tm="0">
                                          <p:val>
                                            <p:strVal val="#ppt_x"/>
                                          </p:val>
                                        </p:tav>
                                        <p:tav tm="100000">
                                          <p:val>
                                            <p:strVal val="#ppt_x"/>
                                          </p:val>
                                        </p:tav>
                                      </p:tavLst>
                                    </p:anim>
                                    <p:anim calcmode="lin" valueType="num">
                                      <p:cBhvr additive="base">
                                        <p:cTn id="20" dur="500" fill="hold"/>
                                        <p:tgtEl>
                                          <p:spTgt spid="8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build="p"/>
      <p:bldP spid="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8"/>
          <p:cNvSpPr txBox="1">
            <a:spLocks noGrp="1"/>
          </p:cNvSpPr>
          <p:nvPr>
            <p:ph type="title"/>
          </p:nvPr>
        </p:nvSpPr>
        <p:spPr>
          <a:xfrm>
            <a:off x="151548" y="3370212"/>
            <a:ext cx="7593300" cy="516547"/>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solidFill>
                  <a:schemeClr val="accent2"/>
                </a:solidFill>
              </a:rPr>
              <a:t>AI Roadmap</a:t>
            </a:r>
            <a:endParaRPr dirty="0">
              <a:solidFill>
                <a:schemeClr val="accent2"/>
              </a:solidFill>
            </a:endParaRPr>
          </a:p>
        </p:txBody>
      </p:sp>
      <p:sp>
        <p:nvSpPr>
          <p:cNvPr id="437" name="Google Shape;437;p38"/>
          <p:cNvSpPr/>
          <p:nvPr/>
        </p:nvSpPr>
        <p:spPr>
          <a:xfrm>
            <a:off x="0" y="2142420"/>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38"/>
          <p:cNvSpPr/>
          <p:nvPr/>
        </p:nvSpPr>
        <p:spPr>
          <a:xfrm>
            <a:off x="0" y="2142420"/>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39" name="Google Shape;439;p38"/>
          <p:cNvGrpSpPr/>
          <p:nvPr/>
        </p:nvGrpSpPr>
        <p:grpSpPr>
          <a:xfrm>
            <a:off x="1773366" y="1318446"/>
            <a:ext cx="545852" cy="533400"/>
            <a:chOff x="1729042" y="1512706"/>
            <a:chExt cx="334744" cy="334744"/>
          </a:xfrm>
        </p:grpSpPr>
        <p:sp>
          <p:nvSpPr>
            <p:cNvPr id="440" name="Google Shape;440;p38"/>
            <p:cNvSpPr/>
            <p:nvPr/>
          </p:nvSpPr>
          <p:spPr>
            <a:xfrm rot="8100000">
              <a:off x="1729042" y="1512706"/>
              <a:ext cx="334744" cy="334744"/>
            </a:xfrm>
            <a:prstGeom prst="teardrop">
              <a:avLst>
                <a:gd name="adj" fmla="val 100000"/>
              </a:avLst>
            </a:prstGeom>
            <a:solidFill>
              <a:schemeClr val="accent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IBM Plex Sans Condensed"/>
                <a:ea typeface="IBM Plex Sans Condensed"/>
                <a:cs typeface="IBM Plex Sans Condensed"/>
                <a:sym typeface="IBM Plex Sans Condensed"/>
              </a:endParaRPr>
            </a:p>
          </p:txBody>
        </p:sp>
        <p:sp>
          <p:nvSpPr>
            <p:cNvPr id="441" name="Google Shape;441;p38"/>
            <p:cNvSpPr/>
            <p:nvPr/>
          </p:nvSpPr>
          <p:spPr>
            <a:xfrm>
              <a:off x="1791521" y="1579655"/>
              <a:ext cx="206222" cy="206222"/>
            </a:xfrm>
            <a:prstGeom prst="ellipse">
              <a:avLst/>
            </a:prstGeom>
            <a:solidFill>
              <a:schemeClr val="lt1"/>
            </a:solidFill>
            <a:ln>
              <a:solidFill>
                <a:schemeClr val="bg1"/>
              </a:solidFill>
            </a:ln>
          </p:spPr>
          <p:txBody>
            <a:bodyPr spcFirstLastPara="1" wrap="square" lIns="0" tIns="0" rIns="0" bIns="0" anchor="ctr" anchorCtr="0">
              <a:noAutofit/>
            </a:bodyPr>
            <a:lstStyle/>
            <a:p>
              <a:pPr marL="0" lvl="0" indent="0" algn="ctr" rtl="0">
                <a:spcBef>
                  <a:spcPts val="0"/>
                </a:spcBef>
                <a:spcAft>
                  <a:spcPts val="0"/>
                </a:spcAft>
                <a:buNone/>
              </a:pPr>
              <a:r>
                <a:rPr lang="en" sz="800" b="1">
                  <a:solidFill>
                    <a:schemeClr val="dk1"/>
                  </a:solidFill>
                  <a:latin typeface="IBM Plex Sans Condensed"/>
                  <a:ea typeface="IBM Plex Sans Condensed"/>
                  <a:cs typeface="IBM Plex Sans Condensed"/>
                  <a:sym typeface="IBM Plex Sans Condensed"/>
                </a:rPr>
                <a:t>1950</a:t>
              </a:r>
              <a:endParaRPr sz="900" b="1">
                <a:solidFill>
                  <a:schemeClr val="dk1"/>
                </a:solidFill>
                <a:latin typeface="IBM Plex Sans Condensed"/>
                <a:ea typeface="IBM Plex Sans Condensed"/>
                <a:cs typeface="IBM Plex Sans Condensed"/>
                <a:sym typeface="IBM Plex Sans Condensed"/>
              </a:endParaRPr>
            </a:p>
          </p:txBody>
        </p:sp>
      </p:grpSp>
      <p:sp>
        <p:nvSpPr>
          <p:cNvPr id="457" name="Google Shape;457;p38"/>
          <p:cNvSpPr txBox="1"/>
          <p:nvPr/>
        </p:nvSpPr>
        <p:spPr>
          <a:xfrm>
            <a:off x="1152267" y="489466"/>
            <a:ext cx="1782237" cy="763148"/>
          </a:xfrm>
          <a:prstGeom prst="rect">
            <a:avLst/>
          </a:prstGeom>
          <a:noFill/>
          <a:ln>
            <a:noFill/>
          </a:ln>
        </p:spPr>
        <p:txBody>
          <a:bodyPr spcFirstLastPara="1" wrap="square" lIns="0" tIns="0" rIns="0" bIns="0" anchor="b" anchorCtr="0">
            <a:noAutofit/>
          </a:bodyPr>
          <a:lstStyle/>
          <a:p>
            <a:pPr marL="0" marR="0" lvl="0" indent="0" rtl="0">
              <a:lnSpc>
                <a:spcPct val="100000"/>
              </a:lnSpc>
              <a:spcBef>
                <a:spcPts val="0"/>
              </a:spcBef>
              <a:spcAft>
                <a:spcPts val="0"/>
              </a:spcAft>
              <a:buNone/>
            </a:pPr>
            <a:r>
              <a:rPr lang="en" sz="1050" b="1" dirty="0">
                <a:solidFill>
                  <a:schemeClr val="accent5">
                    <a:lumMod val="50000"/>
                  </a:schemeClr>
                </a:solidFill>
                <a:latin typeface="IBM Plex Sans Condensed"/>
                <a:ea typeface="IBM Plex Sans Condensed"/>
                <a:cs typeface="IBM Plex Sans Condensed"/>
                <a:sym typeface="IBM Plex Sans Condensed"/>
              </a:rPr>
              <a:t>1950: Turing Test Conceived </a:t>
            </a:r>
            <a:r>
              <a:rPr lang="en" sz="1050" dirty="0">
                <a:solidFill>
                  <a:schemeClr val="accent5">
                    <a:lumMod val="50000"/>
                  </a:schemeClr>
                </a:solidFill>
                <a:latin typeface="IBM Plex Sans Condensed"/>
                <a:ea typeface="IBM Plex Sans Condensed"/>
                <a:cs typeface="IBM Plex Sans Condensed"/>
                <a:sym typeface="IBM Plex Sans Condensed"/>
              </a:rPr>
              <a:t>– </a:t>
            </a:r>
            <a:r>
              <a:rPr lang="en-US" sz="1050" dirty="0">
                <a:solidFill>
                  <a:schemeClr val="accent5">
                    <a:lumMod val="50000"/>
                  </a:schemeClr>
                </a:solidFill>
                <a:latin typeface="IBM Plex Sans Condensed"/>
                <a:ea typeface="IBM Plex Sans Condensed"/>
                <a:cs typeface="IBM Plex Sans Condensed"/>
                <a:sym typeface="IBM Plex Sans Condensed"/>
              </a:rPr>
              <a:t>Alan Turing proposes the idea of a machine's ability to exhibit intelligent behavior.</a:t>
            </a:r>
            <a:endParaRPr sz="1050" dirty="0">
              <a:solidFill>
                <a:schemeClr val="accent5">
                  <a:lumMod val="50000"/>
                </a:schemeClr>
              </a:solidFill>
              <a:latin typeface="IBM Plex Sans Condensed"/>
              <a:ea typeface="IBM Plex Sans Condensed"/>
              <a:cs typeface="IBM Plex Sans Condensed"/>
              <a:sym typeface="IBM Plex Sans Condensed"/>
            </a:endParaRPr>
          </a:p>
        </p:txBody>
      </p:sp>
      <p:grpSp>
        <p:nvGrpSpPr>
          <p:cNvPr id="2" name="Google Shape;439;p38">
            <a:extLst>
              <a:ext uri="{FF2B5EF4-FFF2-40B4-BE49-F238E27FC236}">
                <a16:creationId xmlns:a16="http://schemas.microsoft.com/office/drawing/2014/main" id="{07A6C62A-C1B7-3332-66AD-029FF75196BD}"/>
              </a:ext>
            </a:extLst>
          </p:cNvPr>
          <p:cNvGrpSpPr/>
          <p:nvPr/>
        </p:nvGrpSpPr>
        <p:grpSpPr>
          <a:xfrm>
            <a:off x="2770682" y="3461914"/>
            <a:ext cx="545852" cy="533400"/>
            <a:chOff x="1729042" y="1512706"/>
            <a:chExt cx="334744" cy="334744"/>
          </a:xfrm>
        </p:grpSpPr>
        <p:sp>
          <p:nvSpPr>
            <p:cNvPr id="3" name="Google Shape;440;p38">
              <a:extLst>
                <a:ext uri="{FF2B5EF4-FFF2-40B4-BE49-F238E27FC236}">
                  <a16:creationId xmlns:a16="http://schemas.microsoft.com/office/drawing/2014/main" id="{CF00A6E1-FE9D-560B-400B-E247C58C510D}"/>
                </a:ext>
              </a:extLst>
            </p:cNvPr>
            <p:cNvSpPr/>
            <p:nvPr/>
          </p:nvSpPr>
          <p:spPr>
            <a:xfrm rot="18956331">
              <a:off x="1729042" y="1512706"/>
              <a:ext cx="334744" cy="334744"/>
            </a:xfrm>
            <a:prstGeom prst="teardrop">
              <a:avLst>
                <a:gd name="adj" fmla="val 100000"/>
              </a:avLst>
            </a:prstGeom>
            <a:solidFill>
              <a:schemeClr val="accent2"/>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IBM Plex Sans Condensed"/>
                <a:ea typeface="IBM Plex Sans Condensed"/>
                <a:cs typeface="IBM Plex Sans Condensed"/>
                <a:sym typeface="IBM Plex Sans Condensed"/>
              </a:endParaRPr>
            </a:p>
          </p:txBody>
        </p:sp>
        <p:sp>
          <p:nvSpPr>
            <p:cNvPr id="4" name="Google Shape;441;p38">
              <a:extLst>
                <a:ext uri="{FF2B5EF4-FFF2-40B4-BE49-F238E27FC236}">
                  <a16:creationId xmlns:a16="http://schemas.microsoft.com/office/drawing/2014/main" id="{F4E6309F-EAF9-42E4-BCA6-5DA040B37550}"/>
                </a:ext>
              </a:extLst>
            </p:cNvPr>
            <p:cNvSpPr/>
            <p:nvPr/>
          </p:nvSpPr>
          <p:spPr>
            <a:xfrm>
              <a:off x="1791521" y="1579655"/>
              <a:ext cx="206222" cy="206222"/>
            </a:xfrm>
            <a:prstGeom prst="ellipse">
              <a:avLst/>
            </a:prstGeom>
            <a:solidFill>
              <a:schemeClr val="lt1"/>
            </a:solidFill>
            <a:ln>
              <a:solidFill>
                <a:schemeClr val="bg1"/>
              </a:solidFill>
            </a:ln>
          </p:spPr>
          <p:txBody>
            <a:bodyPr spcFirstLastPara="1" wrap="square" lIns="0" tIns="0" rIns="0" bIns="0" anchor="ctr" anchorCtr="0">
              <a:noAutofit/>
            </a:bodyPr>
            <a:lstStyle/>
            <a:p>
              <a:pPr marL="0" lvl="0" indent="0" algn="ctr" rtl="0">
                <a:spcBef>
                  <a:spcPts val="0"/>
                </a:spcBef>
                <a:spcAft>
                  <a:spcPts val="0"/>
                </a:spcAft>
                <a:buNone/>
              </a:pPr>
              <a:r>
                <a:rPr lang="en" sz="800" b="1">
                  <a:solidFill>
                    <a:schemeClr val="dk1"/>
                  </a:solidFill>
                  <a:latin typeface="IBM Plex Sans Condensed"/>
                  <a:ea typeface="IBM Plex Sans Condensed"/>
                  <a:cs typeface="IBM Plex Sans Condensed"/>
                  <a:sym typeface="IBM Plex Sans Condensed"/>
                </a:rPr>
                <a:t>1956</a:t>
              </a:r>
              <a:endParaRPr sz="900" b="1">
                <a:solidFill>
                  <a:schemeClr val="dk1"/>
                </a:solidFill>
                <a:latin typeface="IBM Plex Sans Condensed"/>
                <a:ea typeface="IBM Plex Sans Condensed"/>
                <a:cs typeface="IBM Plex Sans Condensed"/>
                <a:sym typeface="IBM Plex Sans Condensed"/>
              </a:endParaRPr>
            </a:p>
          </p:txBody>
        </p:sp>
      </p:grpSp>
      <p:sp>
        <p:nvSpPr>
          <p:cNvPr id="5" name="Google Shape;457;p38">
            <a:extLst>
              <a:ext uri="{FF2B5EF4-FFF2-40B4-BE49-F238E27FC236}">
                <a16:creationId xmlns:a16="http://schemas.microsoft.com/office/drawing/2014/main" id="{F9E4C124-366F-3EB8-548F-ECA1AFE29066}"/>
              </a:ext>
            </a:extLst>
          </p:cNvPr>
          <p:cNvSpPr txBox="1"/>
          <p:nvPr/>
        </p:nvSpPr>
        <p:spPr>
          <a:xfrm>
            <a:off x="2152795" y="4107348"/>
            <a:ext cx="1782237" cy="623848"/>
          </a:xfrm>
          <a:prstGeom prst="rect">
            <a:avLst/>
          </a:prstGeom>
          <a:noFill/>
          <a:ln>
            <a:noFill/>
          </a:ln>
        </p:spPr>
        <p:txBody>
          <a:bodyPr spcFirstLastPara="1" wrap="square" lIns="0" tIns="0" rIns="0" bIns="0" anchor="b" anchorCtr="0">
            <a:noAutofit/>
          </a:bodyPr>
          <a:lstStyle/>
          <a:p>
            <a:pPr marL="0" marR="0" lvl="0" indent="0" rtl="0">
              <a:lnSpc>
                <a:spcPct val="100000"/>
              </a:lnSpc>
              <a:spcBef>
                <a:spcPts val="0"/>
              </a:spcBef>
              <a:spcAft>
                <a:spcPts val="0"/>
              </a:spcAft>
              <a:buNone/>
            </a:pPr>
            <a:r>
              <a:rPr lang="en" sz="1050" b="1" dirty="0">
                <a:solidFill>
                  <a:schemeClr val="accent5">
                    <a:lumMod val="50000"/>
                  </a:schemeClr>
                </a:solidFill>
                <a:latin typeface="IBM Plex Sans Condensed"/>
                <a:ea typeface="IBM Plex Sans Condensed"/>
                <a:cs typeface="IBM Plex Sans Condensed"/>
                <a:sym typeface="IBM Plex Sans Condensed"/>
              </a:rPr>
              <a:t>1956: Dartmouth Conference </a:t>
            </a:r>
            <a:r>
              <a:rPr lang="en" sz="1050" dirty="0">
                <a:solidFill>
                  <a:schemeClr val="accent5">
                    <a:lumMod val="50000"/>
                  </a:schemeClr>
                </a:solidFill>
                <a:latin typeface="IBM Plex Sans Condensed"/>
                <a:ea typeface="IBM Plex Sans Condensed"/>
                <a:cs typeface="IBM Plex Sans Condensed"/>
                <a:sym typeface="IBM Plex Sans Condensed"/>
              </a:rPr>
              <a:t>– </a:t>
            </a:r>
            <a:r>
              <a:rPr lang="en-US" sz="1050" dirty="0">
                <a:solidFill>
                  <a:schemeClr val="accent5">
                    <a:lumMod val="50000"/>
                  </a:schemeClr>
                </a:solidFill>
                <a:latin typeface="IBM Plex Sans Condensed"/>
                <a:ea typeface="IBM Plex Sans Condensed"/>
                <a:cs typeface="IBM Plex Sans Condensed"/>
                <a:sym typeface="IBM Plex Sans Condensed"/>
              </a:rPr>
              <a:t>The term 'Artificial Intelligence' is formally introduced and defined.</a:t>
            </a:r>
            <a:endParaRPr sz="1050" dirty="0">
              <a:solidFill>
                <a:schemeClr val="accent5">
                  <a:lumMod val="50000"/>
                </a:schemeClr>
              </a:solidFill>
              <a:latin typeface="IBM Plex Sans Condensed"/>
              <a:ea typeface="IBM Plex Sans Condensed"/>
              <a:cs typeface="IBM Plex Sans Condensed"/>
              <a:sym typeface="IBM Plex Sans Condensed"/>
            </a:endParaRPr>
          </a:p>
        </p:txBody>
      </p:sp>
      <p:grpSp>
        <p:nvGrpSpPr>
          <p:cNvPr id="6" name="Google Shape;439;p38">
            <a:extLst>
              <a:ext uri="{FF2B5EF4-FFF2-40B4-BE49-F238E27FC236}">
                <a16:creationId xmlns:a16="http://schemas.microsoft.com/office/drawing/2014/main" id="{8E8EA445-FDD6-FBAA-2A0F-84DBF8CF812F}"/>
              </a:ext>
            </a:extLst>
          </p:cNvPr>
          <p:cNvGrpSpPr/>
          <p:nvPr/>
        </p:nvGrpSpPr>
        <p:grpSpPr>
          <a:xfrm>
            <a:off x="3793856" y="1302546"/>
            <a:ext cx="545852" cy="533400"/>
            <a:chOff x="1729042" y="1512706"/>
            <a:chExt cx="334744" cy="334744"/>
          </a:xfrm>
        </p:grpSpPr>
        <p:sp>
          <p:nvSpPr>
            <p:cNvPr id="7" name="Google Shape;440;p38">
              <a:extLst>
                <a:ext uri="{FF2B5EF4-FFF2-40B4-BE49-F238E27FC236}">
                  <a16:creationId xmlns:a16="http://schemas.microsoft.com/office/drawing/2014/main" id="{677D4B49-100F-A70D-B535-1C1F58F0D537}"/>
                </a:ext>
              </a:extLst>
            </p:cNvPr>
            <p:cNvSpPr/>
            <p:nvPr/>
          </p:nvSpPr>
          <p:spPr>
            <a:xfrm rot="8100000">
              <a:off x="1729042" y="1512706"/>
              <a:ext cx="334744" cy="334744"/>
            </a:xfrm>
            <a:prstGeom prst="teardrop">
              <a:avLst>
                <a:gd name="adj" fmla="val 100000"/>
              </a:avLst>
            </a:prstGeom>
            <a:solidFill>
              <a:schemeClr val="accent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IBM Plex Sans Condensed"/>
                <a:ea typeface="IBM Plex Sans Condensed"/>
                <a:cs typeface="IBM Plex Sans Condensed"/>
                <a:sym typeface="IBM Plex Sans Condensed"/>
              </a:endParaRPr>
            </a:p>
          </p:txBody>
        </p:sp>
        <p:sp>
          <p:nvSpPr>
            <p:cNvPr id="8" name="Google Shape;441;p38">
              <a:extLst>
                <a:ext uri="{FF2B5EF4-FFF2-40B4-BE49-F238E27FC236}">
                  <a16:creationId xmlns:a16="http://schemas.microsoft.com/office/drawing/2014/main" id="{8E49AF30-10CC-8516-743D-677256BD429E}"/>
                </a:ext>
              </a:extLst>
            </p:cNvPr>
            <p:cNvSpPr/>
            <p:nvPr/>
          </p:nvSpPr>
          <p:spPr>
            <a:xfrm>
              <a:off x="1791521" y="1579655"/>
              <a:ext cx="206222" cy="206222"/>
            </a:xfrm>
            <a:prstGeom prst="ellipse">
              <a:avLst/>
            </a:prstGeom>
            <a:solidFill>
              <a:schemeClr val="lt1"/>
            </a:solidFill>
            <a:ln>
              <a:solidFill>
                <a:schemeClr val="bg1"/>
              </a:solidFill>
            </a:ln>
          </p:spPr>
          <p:txBody>
            <a:bodyPr spcFirstLastPara="1" wrap="square" lIns="0" tIns="0" rIns="0" bIns="0" anchor="ctr" anchorCtr="0">
              <a:noAutofit/>
            </a:bodyPr>
            <a:lstStyle/>
            <a:p>
              <a:pPr marL="0" lvl="0" indent="0" algn="ctr" rtl="0">
                <a:spcBef>
                  <a:spcPts val="0"/>
                </a:spcBef>
                <a:spcAft>
                  <a:spcPts val="0"/>
                </a:spcAft>
                <a:buNone/>
              </a:pPr>
              <a:r>
                <a:rPr lang="en" sz="800" b="1">
                  <a:solidFill>
                    <a:schemeClr val="dk1"/>
                  </a:solidFill>
                  <a:latin typeface="IBM Plex Sans Condensed"/>
                  <a:ea typeface="IBM Plex Sans Condensed"/>
                  <a:cs typeface="IBM Plex Sans Condensed"/>
                  <a:sym typeface="IBM Plex Sans Condensed"/>
                </a:rPr>
                <a:t>1997</a:t>
              </a:r>
              <a:endParaRPr sz="900" b="1">
                <a:solidFill>
                  <a:schemeClr val="dk1"/>
                </a:solidFill>
                <a:latin typeface="IBM Plex Sans Condensed"/>
                <a:ea typeface="IBM Plex Sans Condensed"/>
                <a:cs typeface="IBM Plex Sans Condensed"/>
                <a:sym typeface="IBM Plex Sans Condensed"/>
              </a:endParaRPr>
            </a:p>
          </p:txBody>
        </p:sp>
      </p:grpSp>
      <p:grpSp>
        <p:nvGrpSpPr>
          <p:cNvPr id="9" name="Google Shape;439;p38">
            <a:extLst>
              <a:ext uri="{FF2B5EF4-FFF2-40B4-BE49-F238E27FC236}">
                <a16:creationId xmlns:a16="http://schemas.microsoft.com/office/drawing/2014/main" id="{08FE841E-5942-915A-D8EC-5B6608415F0B}"/>
              </a:ext>
            </a:extLst>
          </p:cNvPr>
          <p:cNvGrpSpPr/>
          <p:nvPr/>
        </p:nvGrpSpPr>
        <p:grpSpPr>
          <a:xfrm>
            <a:off x="5814347" y="1310826"/>
            <a:ext cx="545852" cy="533400"/>
            <a:chOff x="1729042" y="1512706"/>
            <a:chExt cx="334744" cy="334744"/>
          </a:xfrm>
        </p:grpSpPr>
        <p:sp>
          <p:nvSpPr>
            <p:cNvPr id="10" name="Google Shape;440;p38">
              <a:extLst>
                <a:ext uri="{FF2B5EF4-FFF2-40B4-BE49-F238E27FC236}">
                  <a16:creationId xmlns:a16="http://schemas.microsoft.com/office/drawing/2014/main" id="{8478F2C9-E1B3-D25B-4060-D8258DA6747F}"/>
                </a:ext>
              </a:extLst>
            </p:cNvPr>
            <p:cNvSpPr/>
            <p:nvPr/>
          </p:nvSpPr>
          <p:spPr>
            <a:xfrm rot="8100000">
              <a:off x="1729042" y="1512706"/>
              <a:ext cx="334744" cy="334744"/>
            </a:xfrm>
            <a:prstGeom prst="teardrop">
              <a:avLst>
                <a:gd name="adj" fmla="val 100000"/>
              </a:avLst>
            </a:prstGeom>
            <a:solidFill>
              <a:schemeClr val="accent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IBM Plex Sans Condensed"/>
                <a:ea typeface="IBM Plex Sans Condensed"/>
                <a:cs typeface="IBM Plex Sans Condensed"/>
                <a:sym typeface="IBM Plex Sans Condensed"/>
              </a:endParaRPr>
            </a:p>
          </p:txBody>
        </p:sp>
        <p:sp>
          <p:nvSpPr>
            <p:cNvPr id="11" name="Google Shape;441;p38">
              <a:extLst>
                <a:ext uri="{FF2B5EF4-FFF2-40B4-BE49-F238E27FC236}">
                  <a16:creationId xmlns:a16="http://schemas.microsoft.com/office/drawing/2014/main" id="{7589B5F5-F9BC-E39E-0E7C-9DC8070533CB}"/>
                </a:ext>
              </a:extLst>
            </p:cNvPr>
            <p:cNvSpPr/>
            <p:nvPr/>
          </p:nvSpPr>
          <p:spPr>
            <a:xfrm>
              <a:off x="1791521" y="1579655"/>
              <a:ext cx="206222" cy="206222"/>
            </a:xfrm>
            <a:prstGeom prst="ellipse">
              <a:avLst/>
            </a:prstGeom>
            <a:solidFill>
              <a:schemeClr val="lt1"/>
            </a:solidFill>
            <a:ln>
              <a:solidFill>
                <a:schemeClr val="bg1"/>
              </a:solidFill>
            </a:ln>
          </p:spPr>
          <p:txBody>
            <a:bodyPr spcFirstLastPara="1" wrap="square" lIns="0" tIns="0" rIns="0" bIns="0" anchor="ctr" anchorCtr="0">
              <a:noAutofit/>
            </a:bodyPr>
            <a:lstStyle/>
            <a:p>
              <a:pPr marL="0" lvl="0" indent="0" algn="ctr" rtl="0">
                <a:spcBef>
                  <a:spcPts val="0"/>
                </a:spcBef>
                <a:spcAft>
                  <a:spcPts val="0"/>
                </a:spcAft>
                <a:buNone/>
              </a:pPr>
              <a:r>
                <a:rPr lang="en" sz="800" b="1">
                  <a:solidFill>
                    <a:schemeClr val="dk1"/>
                  </a:solidFill>
                  <a:latin typeface="IBM Plex Sans Condensed"/>
                  <a:ea typeface="IBM Plex Sans Condensed"/>
                  <a:cs typeface="IBM Plex Sans Condensed"/>
                  <a:sym typeface="IBM Plex Sans Condensed"/>
                </a:rPr>
                <a:t>2018</a:t>
              </a:r>
              <a:endParaRPr sz="900" b="1">
                <a:solidFill>
                  <a:schemeClr val="dk1"/>
                </a:solidFill>
                <a:latin typeface="IBM Plex Sans Condensed"/>
                <a:ea typeface="IBM Plex Sans Condensed"/>
                <a:cs typeface="IBM Plex Sans Condensed"/>
                <a:sym typeface="IBM Plex Sans Condensed"/>
              </a:endParaRPr>
            </a:p>
          </p:txBody>
        </p:sp>
      </p:grpSp>
      <p:grpSp>
        <p:nvGrpSpPr>
          <p:cNvPr id="12" name="Google Shape;439;p38">
            <a:extLst>
              <a:ext uri="{FF2B5EF4-FFF2-40B4-BE49-F238E27FC236}">
                <a16:creationId xmlns:a16="http://schemas.microsoft.com/office/drawing/2014/main" id="{45195A62-1065-6485-F552-F33083F7EFCB}"/>
              </a:ext>
            </a:extLst>
          </p:cNvPr>
          <p:cNvGrpSpPr/>
          <p:nvPr/>
        </p:nvGrpSpPr>
        <p:grpSpPr>
          <a:xfrm>
            <a:off x="6867148" y="3459198"/>
            <a:ext cx="545852" cy="533400"/>
            <a:chOff x="1729042" y="1512706"/>
            <a:chExt cx="334744" cy="334744"/>
          </a:xfrm>
        </p:grpSpPr>
        <p:sp>
          <p:nvSpPr>
            <p:cNvPr id="13" name="Google Shape;440;p38">
              <a:extLst>
                <a:ext uri="{FF2B5EF4-FFF2-40B4-BE49-F238E27FC236}">
                  <a16:creationId xmlns:a16="http://schemas.microsoft.com/office/drawing/2014/main" id="{593BF0FE-F7E5-CA9B-840A-204B73FD61F5}"/>
                </a:ext>
              </a:extLst>
            </p:cNvPr>
            <p:cNvSpPr/>
            <p:nvPr/>
          </p:nvSpPr>
          <p:spPr>
            <a:xfrm rot="18956331">
              <a:off x="1729042" y="1512706"/>
              <a:ext cx="334744" cy="334744"/>
            </a:xfrm>
            <a:prstGeom prst="teardrop">
              <a:avLst>
                <a:gd name="adj" fmla="val 100000"/>
              </a:avLst>
            </a:prstGeom>
            <a:solidFill>
              <a:schemeClr val="accent6"/>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IBM Plex Sans Condensed"/>
                <a:ea typeface="IBM Plex Sans Condensed"/>
                <a:cs typeface="IBM Plex Sans Condensed"/>
                <a:sym typeface="IBM Plex Sans Condensed"/>
              </a:endParaRPr>
            </a:p>
          </p:txBody>
        </p:sp>
        <p:sp>
          <p:nvSpPr>
            <p:cNvPr id="14" name="Google Shape;441;p38">
              <a:extLst>
                <a:ext uri="{FF2B5EF4-FFF2-40B4-BE49-F238E27FC236}">
                  <a16:creationId xmlns:a16="http://schemas.microsoft.com/office/drawing/2014/main" id="{7D39F90B-195D-345E-D5C2-D86126B7708E}"/>
                </a:ext>
              </a:extLst>
            </p:cNvPr>
            <p:cNvSpPr/>
            <p:nvPr/>
          </p:nvSpPr>
          <p:spPr>
            <a:xfrm>
              <a:off x="1791521" y="1579655"/>
              <a:ext cx="206222" cy="206222"/>
            </a:xfrm>
            <a:prstGeom prst="ellipse">
              <a:avLst/>
            </a:prstGeom>
            <a:solidFill>
              <a:schemeClr val="lt1"/>
            </a:solidFill>
            <a:ln>
              <a:solidFill>
                <a:schemeClr val="bg1"/>
              </a:solidFill>
            </a:ln>
          </p:spPr>
          <p:txBody>
            <a:bodyPr spcFirstLastPara="1" wrap="square" lIns="0" tIns="0" rIns="0" bIns="0" anchor="ctr" anchorCtr="0">
              <a:noAutofit/>
            </a:bodyPr>
            <a:lstStyle/>
            <a:p>
              <a:pPr marL="0" lvl="0" indent="0" algn="ctr" rtl="0">
                <a:spcBef>
                  <a:spcPts val="0"/>
                </a:spcBef>
                <a:spcAft>
                  <a:spcPts val="0"/>
                </a:spcAft>
                <a:buNone/>
              </a:pPr>
              <a:r>
                <a:rPr lang="en" sz="800" b="1">
                  <a:solidFill>
                    <a:schemeClr val="dk1"/>
                  </a:solidFill>
                  <a:latin typeface="IBM Plex Sans Condensed"/>
                  <a:ea typeface="IBM Plex Sans Condensed"/>
                  <a:cs typeface="IBM Plex Sans Condensed"/>
                  <a:sym typeface="IBM Plex Sans Condensed"/>
                </a:rPr>
                <a:t>2022</a:t>
              </a:r>
              <a:endParaRPr sz="900" b="1">
                <a:solidFill>
                  <a:schemeClr val="dk1"/>
                </a:solidFill>
                <a:latin typeface="IBM Plex Sans Condensed"/>
                <a:ea typeface="IBM Plex Sans Condensed"/>
                <a:cs typeface="IBM Plex Sans Condensed"/>
                <a:sym typeface="IBM Plex Sans Condensed"/>
              </a:endParaRPr>
            </a:p>
          </p:txBody>
        </p:sp>
      </p:grpSp>
      <p:grpSp>
        <p:nvGrpSpPr>
          <p:cNvPr id="15" name="Google Shape;439;p38">
            <a:extLst>
              <a:ext uri="{FF2B5EF4-FFF2-40B4-BE49-F238E27FC236}">
                <a16:creationId xmlns:a16="http://schemas.microsoft.com/office/drawing/2014/main" id="{649B50AB-A92A-34AE-9764-DE4F1EC23B8B}"/>
              </a:ext>
            </a:extLst>
          </p:cNvPr>
          <p:cNvGrpSpPr/>
          <p:nvPr/>
        </p:nvGrpSpPr>
        <p:grpSpPr>
          <a:xfrm>
            <a:off x="4814359" y="3459198"/>
            <a:ext cx="545852" cy="533400"/>
            <a:chOff x="1729042" y="1512706"/>
            <a:chExt cx="334744" cy="334744"/>
          </a:xfrm>
        </p:grpSpPr>
        <p:sp>
          <p:nvSpPr>
            <p:cNvPr id="16" name="Google Shape;440;p38">
              <a:extLst>
                <a:ext uri="{FF2B5EF4-FFF2-40B4-BE49-F238E27FC236}">
                  <a16:creationId xmlns:a16="http://schemas.microsoft.com/office/drawing/2014/main" id="{B16138F3-3140-6642-F245-E1099C00E1D4}"/>
                </a:ext>
              </a:extLst>
            </p:cNvPr>
            <p:cNvSpPr/>
            <p:nvPr/>
          </p:nvSpPr>
          <p:spPr>
            <a:xfrm rot="18956331">
              <a:off x="1729042" y="1512706"/>
              <a:ext cx="334744" cy="334744"/>
            </a:xfrm>
            <a:prstGeom prst="teardrop">
              <a:avLst>
                <a:gd name="adj" fmla="val 100000"/>
              </a:avLst>
            </a:prstGeom>
            <a:solidFill>
              <a:schemeClr val="accent4"/>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IBM Plex Sans Condensed"/>
                <a:ea typeface="IBM Plex Sans Condensed"/>
                <a:cs typeface="IBM Plex Sans Condensed"/>
                <a:sym typeface="IBM Plex Sans Condensed"/>
              </a:endParaRPr>
            </a:p>
          </p:txBody>
        </p:sp>
        <p:sp>
          <p:nvSpPr>
            <p:cNvPr id="17" name="Google Shape;441;p38">
              <a:extLst>
                <a:ext uri="{FF2B5EF4-FFF2-40B4-BE49-F238E27FC236}">
                  <a16:creationId xmlns:a16="http://schemas.microsoft.com/office/drawing/2014/main" id="{2229DC5A-BE8F-AA2A-A6E5-A225BC74290E}"/>
                </a:ext>
              </a:extLst>
            </p:cNvPr>
            <p:cNvSpPr/>
            <p:nvPr/>
          </p:nvSpPr>
          <p:spPr>
            <a:xfrm>
              <a:off x="1791521" y="1579655"/>
              <a:ext cx="206222" cy="206222"/>
            </a:xfrm>
            <a:prstGeom prst="ellipse">
              <a:avLst/>
            </a:prstGeom>
            <a:solidFill>
              <a:schemeClr val="lt1"/>
            </a:solidFill>
            <a:ln>
              <a:solidFill>
                <a:schemeClr val="bg1"/>
              </a:solidFill>
            </a:ln>
          </p:spPr>
          <p:txBody>
            <a:bodyPr spcFirstLastPara="1" wrap="square" lIns="0" tIns="0" rIns="0" bIns="0" anchor="ctr" anchorCtr="0">
              <a:noAutofit/>
            </a:bodyPr>
            <a:lstStyle/>
            <a:p>
              <a:pPr marL="0" lvl="0" indent="0" algn="ctr" rtl="0">
                <a:spcBef>
                  <a:spcPts val="0"/>
                </a:spcBef>
                <a:spcAft>
                  <a:spcPts val="0"/>
                </a:spcAft>
                <a:buNone/>
              </a:pPr>
              <a:r>
                <a:rPr lang="en" sz="800" b="1">
                  <a:solidFill>
                    <a:schemeClr val="dk1"/>
                  </a:solidFill>
                  <a:latin typeface="IBM Plex Sans Condensed"/>
                  <a:ea typeface="IBM Plex Sans Condensed"/>
                  <a:cs typeface="IBM Plex Sans Condensed"/>
                  <a:sym typeface="IBM Plex Sans Condensed"/>
                </a:rPr>
                <a:t>2015</a:t>
              </a:r>
              <a:endParaRPr sz="900" b="1">
                <a:solidFill>
                  <a:schemeClr val="dk1"/>
                </a:solidFill>
                <a:latin typeface="IBM Plex Sans Condensed"/>
                <a:ea typeface="IBM Plex Sans Condensed"/>
                <a:cs typeface="IBM Plex Sans Condensed"/>
                <a:sym typeface="IBM Plex Sans Condensed"/>
              </a:endParaRPr>
            </a:p>
          </p:txBody>
        </p:sp>
      </p:grpSp>
      <p:sp>
        <p:nvSpPr>
          <p:cNvPr id="18" name="Google Shape;457;p38">
            <a:extLst>
              <a:ext uri="{FF2B5EF4-FFF2-40B4-BE49-F238E27FC236}">
                <a16:creationId xmlns:a16="http://schemas.microsoft.com/office/drawing/2014/main" id="{2C6289D2-145E-8F8C-AA49-1B81806FE3B5}"/>
              </a:ext>
            </a:extLst>
          </p:cNvPr>
          <p:cNvSpPr txBox="1"/>
          <p:nvPr/>
        </p:nvSpPr>
        <p:spPr>
          <a:xfrm>
            <a:off x="3216472" y="489466"/>
            <a:ext cx="1694808" cy="763148"/>
          </a:xfrm>
          <a:prstGeom prst="rect">
            <a:avLst/>
          </a:prstGeom>
          <a:noFill/>
          <a:ln>
            <a:noFill/>
          </a:ln>
        </p:spPr>
        <p:txBody>
          <a:bodyPr spcFirstLastPara="1" wrap="square" lIns="0" tIns="0" rIns="0" bIns="0" anchor="b" anchorCtr="0">
            <a:noAutofit/>
          </a:bodyPr>
          <a:lstStyle/>
          <a:p>
            <a:pPr marL="0" marR="0" lvl="0" indent="0" rtl="0">
              <a:lnSpc>
                <a:spcPct val="100000"/>
              </a:lnSpc>
              <a:spcBef>
                <a:spcPts val="0"/>
              </a:spcBef>
              <a:spcAft>
                <a:spcPts val="0"/>
              </a:spcAft>
              <a:buNone/>
            </a:pPr>
            <a:r>
              <a:rPr lang="en" sz="1050" b="1" dirty="0">
                <a:solidFill>
                  <a:schemeClr val="accent5">
                    <a:lumMod val="50000"/>
                  </a:schemeClr>
                </a:solidFill>
                <a:latin typeface="IBM Plex Sans Condensed"/>
                <a:ea typeface="IBM Plex Sans Condensed"/>
                <a:cs typeface="IBM Plex Sans Condensed"/>
                <a:sym typeface="IBM Plex Sans Condensed"/>
              </a:rPr>
              <a:t>1997: Deep Blue’s Victory </a:t>
            </a:r>
            <a:r>
              <a:rPr lang="en" sz="1050" dirty="0">
                <a:solidFill>
                  <a:schemeClr val="accent5">
                    <a:lumMod val="50000"/>
                  </a:schemeClr>
                </a:solidFill>
                <a:latin typeface="IBM Plex Sans Condensed"/>
                <a:ea typeface="IBM Plex Sans Condensed"/>
                <a:cs typeface="IBM Plex Sans Condensed"/>
                <a:sym typeface="IBM Plex Sans Condensed"/>
              </a:rPr>
              <a:t>– </a:t>
            </a:r>
            <a:r>
              <a:rPr lang="en-US" sz="1050" dirty="0">
                <a:solidFill>
                  <a:schemeClr val="accent5">
                    <a:lumMod val="50000"/>
                  </a:schemeClr>
                </a:solidFill>
                <a:latin typeface="IBM Plex Sans Condensed"/>
                <a:ea typeface="IBM Plex Sans Condensed"/>
                <a:cs typeface="IBM Plex Sans Condensed"/>
                <a:sym typeface="IBM Plex Sans Condensed"/>
              </a:rPr>
              <a:t>IBM's Deep Blue defeats world chess champion Garry Kasparov.</a:t>
            </a:r>
            <a:endParaRPr sz="1050" dirty="0">
              <a:solidFill>
                <a:schemeClr val="accent5">
                  <a:lumMod val="50000"/>
                </a:schemeClr>
              </a:solidFill>
              <a:latin typeface="IBM Plex Sans Condensed"/>
              <a:ea typeface="IBM Plex Sans Condensed"/>
              <a:cs typeface="IBM Plex Sans Condensed"/>
              <a:sym typeface="IBM Plex Sans Condensed"/>
            </a:endParaRPr>
          </a:p>
        </p:txBody>
      </p:sp>
      <p:sp>
        <p:nvSpPr>
          <p:cNvPr id="19" name="Google Shape;457;p38">
            <a:extLst>
              <a:ext uri="{FF2B5EF4-FFF2-40B4-BE49-F238E27FC236}">
                <a16:creationId xmlns:a16="http://schemas.microsoft.com/office/drawing/2014/main" id="{110B0799-B138-216A-81AA-98FCE19D3AF7}"/>
              </a:ext>
            </a:extLst>
          </p:cNvPr>
          <p:cNvSpPr txBox="1"/>
          <p:nvPr/>
        </p:nvSpPr>
        <p:spPr>
          <a:xfrm>
            <a:off x="5193248" y="489466"/>
            <a:ext cx="2045407" cy="763148"/>
          </a:xfrm>
          <a:prstGeom prst="rect">
            <a:avLst/>
          </a:prstGeom>
          <a:noFill/>
          <a:ln>
            <a:noFill/>
          </a:ln>
        </p:spPr>
        <p:txBody>
          <a:bodyPr spcFirstLastPara="1" wrap="square" lIns="0" tIns="0" rIns="0" bIns="0" anchor="b" anchorCtr="0">
            <a:noAutofit/>
          </a:bodyPr>
          <a:lstStyle/>
          <a:p>
            <a:pPr marL="0" marR="0" lvl="0" indent="0" rtl="0">
              <a:lnSpc>
                <a:spcPct val="100000"/>
              </a:lnSpc>
              <a:spcBef>
                <a:spcPts val="0"/>
              </a:spcBef>
              <a:spcAft>
                <a:spcPts val="0"/>
              </a:spcAft>
              <a:buNone/>
            </a:pPr>
            <a:r>
              <a:rPr lang="en" sz="1050" b="1" dirty="0">
                <a:solidFill>
                  <a:schemeClr val="accent5">
                    <a:lumMod val="50000"/>
                  </a:schemeClr>
                </a:solidFill>
                <a:latin typeface="IBM Plex Sans Condensed"/>
                <a:ea typeface="IBM Plex Sans Condensed"/>
                <a:cs typeface="IBM Plex Sans Condensed"/>
                <a:sym typeface="IBM Plex Sans Condensed"/>
              </a:rPr>
              <a:t>2018: </a:t>
            </a:r>
            <a:r>
              <a:rPr lang="en-US" sz="1050" b="1" dirty="0">
                <a:solidFill>
                  <a:schemeClr val="accent5">
                    <a:lumMod val="50000"/>
                  </a:schemeClr>
                </a:solidFill>
                <a:latin typeface="IBM Plex Sans Condensed"/>
                <a:ea typeface="IBM Plex Sans Condensed"/>
                <a:cs typeface="IBM Plex Sans Condensed"/>
                <a:sym typeface="IBM Plex Sans Condensed"/>
              </a:rPr>
              <a:t>BERT</a:t>
            </a:r>
            <a:r>
              <a:rPr lang="en" sz="1050" dirty="0">
                <a:solidFill>
                  <a:schemeClr val="accent5">
                    <a:lumMod val="50000"/>
                  </a:schemeClr>
                </a:solidFill>
                <a:latin typeface="IBM Plex Sans Condensed"/>
                <a:ea typeface="IBM Plex Sans Condensed"/>
                <a:cs typeface="IBM Plex Sans Condensed"/>
                <a:sym typeface="IBM Plex Sans Condensed"/>
              </a:rPr>
              <a:t>– </a:t>
            </a:r>
            <a:r>
              <a:rPr lang="en-US" sz="1050" dirty="0">
                <a:solidFill>
                  <a:schemeClr val="accent5">
                    <a:lumMod val="50000"/>
                  </a:schemeClr>
                </a:solidFill>
                <a:latin typeface="IBM Plex Sans Condensed"/>
                <a:ea typeface="IBM Plex Sans Condensed"/>
                <a:cs typeface="IBM Plex Sans Condensed"/>
                <a:sym typeface="IBM Plex Sans Condensed"/>
              </a:rPr>
              <a:t>Release of Google's BERT, enhancing language understanding in LLMs with better context processing.</a:t>
            </a:r>
            <a:endParaRPr sz="1050" dirty="0">
              <a:solidFill>
                <a:schemeClr val="accent5">
                  <a:lumMod val="50000"/>
                </a:schemeClr>
              </a:solidFill>
              <a:latin typeface="IBM Plex Sans Condensed"/>
              <a:ea typeface="IBM Plex Sans Condensed"/>
              <a:cs typeface="IBM Plex Sans Condensed"/>
              <a:sym typeface="IBM Plex Sans Condensed"/>
            </a:endParaRPr>
          </a:p>
        </p:txBody>
      </p:sp>
      <p:sp>
        <p:nvSpPr>
          <p:cNvPr id="20" name="Google Shape;457;p38">
            <a:extLst>
              <a:ext uri="{FF2B5EF4-FFF2-40B4-BE49-F238E27FC236}">
                <a16:creationId xmlns:a16="http://schemas.microsoft.com/office/drawing/2014/main" id="{328CBF85-90B5-04D0-EC5D-D91C063A58B2}"/>
              </a:ext>
            </a:extLst>
          </p:cNvPr>
          <p:cNvSpPr txBox="1"/>
          <p:nvPr/>
        </p:nvSpPr>
        <p:spPr>
          <a:xfrm>
            <a:off x="6294092" y="4107348"/>
            <a:ext cx="1782237" cy="623848"/>
          </a:xfrm>
          <a:prstGeom prst="rect">
            <a:avLst/>
          </a:prstGeom>
          <a:noFill/>
          <a:ln>
            <a:noFill/>
          </a:ln>
        </p:spPr>
        <p:txBody>
          <a:bodyPr spcFirstLastPara="1" wrap="square" lIns="0" tIns="0" rIns="0" bIns="0" anchor="b" anchorCtr="0">
            <a:noAutofit/>
          </a:bodyPr>
          <a:lstStyle/>
          <a:p>
            <a:pPr marL="0" marR="0" lvl="0" indent="0" rtl="0">
              <a:lnSpc>
                <a:spcPct val="100000"/>
              </a:lnSpc>
              <a:spcBef>
                <a:spcPts val="0"/>
              </a:spcBef>
              <a:spcAft>
                <a:spcPts val="0"/>
              </a:spcAft>
              <a:buNone/>
            </a:pPr>
            <a:r>
              <a:rPr lang="en" sz="1050" b="1" dirty="0">
                <a:solidFill>
                  <a:schemeClr val="accent5">
                    <a:lumMod val="50000"/>
                  </a:schemeClr>
                </a:solidFill>
                <a:latin typeface="IBM Plex Sans Condensed"/>
                <a:ea typeface="IBM Plex Sans Condensed"/>
                <a:cs typeface="IBM Plex Sans Condensed"/>
                <a:sym typeface="IBM Plex Sans Condensed"/>
              </a:rPr>
              <a:t>2022: </a:t>
            </a:r>
            <a:r>
              <a:rPr lang="en-US" sz="1050" b="1" dirty="0">
                <a:solidFill>
                  <a:schemeClr val="accent5">
                    <a:lumMod val="50000"/>
                  </a:schemeClr>
                </a:solidFill>
                <a:latin typeface="IBM Plex Sans Condensed"/>
                <a:ea typeface="IBM Plex Sans Condensed"/>
                <a:cs typeface="IBM Plex Sans Condensed"/>
                <a:sym typeface="IBM Plex Sans Condensed"/>
              </a:rPr>
              <a:t>ChatGPT</a:t>
            </a:r>
            <a:r>
              <a:rPr lang="en" sz="1050" b="1" dirty="0">
                <a:solidFill>
                  <a:schemeClr val="accent5">
                    <a:lumMod val="50000"/>
                  </a:schemeClr>
                </a:solidFill>
                <a:latin typeface="IBM Plex Sans Condensed"/>
                <a:ea typeface="IBM Plex Sans Condensed"/>
                <a:cs typeface="IBM Plex Sans Condensed"/>
                <a:sym typeface="IBM Plex Sans Condensed"/>
              </a:rPr>
              <a:t> by OpenAI </a:t>
            </a:r>
            <a:r>
              <a:rPr lang="en" sz="1050" dirty="0">
                <a:solidFill>
                  <a:schemeClr val="accent5">
                    <a:lumMod val="50000"/>
                  </a:schemeClr>
                </a:solidFill>
                <a:latin typeface="IBM Plex Sans Condensed"/>
                <a:ea typeface="IBM Plex Sans Condensed"/>
                <a:cs typeface="IBM Plex Sans Condensed"/>
                <a:sym typeface="IBM Plex Sans Condensed"/>
              </a:rPr>
              <a:t>– </a:t>
            </a:r>
            <a:r>
              <a:rPr lang="en-US" sz="1050" dirty="0">
                <a:solidFill>
                  <a:schemeClr val="accent5">
                    <a:lumMod val="50000"/>
                  </a:schemeClr>
                </a:solidFill>
                <a:latin typeface="IBM Plex Sans Condensed"/>
                <a:ea typeface="IBM Plex Sans Condensed"/>
                <a:cs typeface="IBM Plex Sans Condensed"/>
                <a:sym typeface="IBM Plex Sans Condensed"/>
              </a:rPr>
              <a:t>OpenAI launched ChatGPT, demonstrating advanced conversational abilities in AI.</a:t>
            </a:r>
            <a:endParaRPr sz="1050" dirty="0">
              <a:solidFill>
                <a:schemeClr val="accent5">
                  <a:lumMod val="50000"/>
                </a:schemeClr>
              </a:solidFill>
              <a:latin typeface="IBM Plex Sans Condensed"/>
              <a:ea typeface="IBM Plex Sans Condensed"/>
              <a:cs typeface="IBM Plex Sans Condensed"/>
              <a:sym typeface="IBM Plex Sans Condensed"/>
            </a:endParaRPr>
          </a:p>
        </p:txBody>
      </p:sp>
      <p:sp>
        <p:nvSpPr>
          <p:cNvPr id="21" name="Google Shape;457;p38">
            <a:extLst>
              <a:ext uri="{FF2B5EF4-FFF2-40B4-BE49-F238E27FC236}">
                <a16:creationId xmlns:a16="http://schemas.microsoft.com/office/drawing/2014/main" id="{ECFE310D-0B34-A437-4998-00AF434553F9}"/>
              </a:ext>
            </a:extLst>
          </p:cNvPr>
          <p:cNvSpPr txBox="1"/>
          <p:nvPr/>
        </p:nvSpPr>
        <p:spPr>
          <a:xfrm>
            <a:off x="4143439" y="4107348"/>
            <a:ext cx="1927908" cy="798179"/>
          </a:xfrm>
          <a:prstGeom prst="rect">
            <a:avLst/>
          </a:prstGeom>
          <a:noFill/>
          <a:ln>
            <a:noFill/>
          </a:ln>
        </p:spPr>
        <p:txBody>
          <a:bodyPr spcFirstLastPara="1" wrap="square" lIns="0" tIns="0" rIns="0" bIns="0" anchor="b" anchorCtr="0">
            <a:noAutofit/>
          </a:bodyPr>
          <a:lstStyle/>
          <a:p>
            <a:pPr marL="0" marR="0" lvl="0" indent="0" rtl="0">
              <a:lnSpc>
                <a:spcPct val="100000"/>
              </a:lnSpc>
              <a:spcBef>
                <a:spcPts val="0"/>
              </a:spcBef>
              <a:spcAft>
                <a:spcPts val="0"/>
              </a:spcAft>
              <a:buNone/>
            </a:pPr>
            <a:r>
              <a:rPr lang="en" sz="1050" b="1" dirty="0">
                <a:solidFill>
                  <a:schemeClr val="accent5">
                    <a:lumMod val="50000"/>
                  </a:schemeClr>
                </a:solidFill>
                <a:latin typeface="IBM Plex Sans Condensed"/>
                <a:ea typeface="IBM Plex Sans Condensed"/>
                <a:cs typeface="IBM Plex Sans Condensed"/>
                <a:sym typeface="IBM Plex Sans Condensed"/>
              </a:rPr>
              <a:t>2015: Transformer Models </a:t>
            </a:r>
            <a:r>
              <a:rPr lang="en" sz="1050" dirty="0">
                <a:solidFill>
                  <a:schemeClr val="accent5">
                    <a:lumMod val="50000"/>
                  </a:schemeClr>
                </a:solidFill>
                <a:latin typeface="IBM Plex Sans Condensed"/>
                <a:ea typeface="IBM Plex Sans Condensed"/>
                <a:cs typeface="IBM Plex Sans Condensed"/>
                <a:sym typeface="IBM Plex Sans Condensed"/>
              </a:rPr>
              <a:t>– </a:t>
            </a:r>
            <a:r>
              <a:rPr lang="en-US" sz="1050" dirty="0">
                <a:solidFill>
                  <a:schemeClr val="accent5">
                    <a:lumMod val="50000"/>
                  </a:schemeClr>
                </a:solidFill>
                <a:latin typeface="IBM Plex Sans Condensed"/>
                <a:ea typeface="IBM Plex Sans Condensed"/>
                <a:cs typeface="IBM Plex Sans Condensed"/>
                <a:sym typeface="IBM Plex Sans Condensed"/>
              </a:rPr>
              <a:t>This new development allows LLMs to understand the context within text by focusing on relevant parts of a sentence during processing.</a:t>
            </a:r>
            <a:endParaRPr sz="1050" dirty="0">
              <a:solidFill>
                <a:schemeClr val="accent5">
                  <a:lumMod val="50000"/>
                </a:schemeClr>
              </a:solidFill>
              <a:latin typeface="IBM Plex Sans Condensed"/>
              <a:ea typeface="IBM Plex Sans Condensed"/>
              <a:cs typeface="IBM Plex Sans Condensed"/>
              <a:sym typeface="IBM Plex Sans Condensed"/>
            </a:endParaRPr>
          </a:p>
        </p:txBody>
      </p:sp>
    </p:spTree>
    <p:extLst>
      <p:ext uri="{BB962C8B-B14F-4D97-AF65-F5344CB8AC3E}">
        <p14:creationId xmlns:p14="http://schemas.microsoft.com/office/powerpoint/2010/main" val="35168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35"/>
                                        </p:tgtEl>
                                        <p:attrNameLst>
                                          <p:attrName>style.visibility</p:attrName>
                                        </p:attrNameLst>
                                      </p:cBhvr>
                                      <p:to>
                                        <p:strVal val="visible"/>
                                      </p:to>
                                    </p:set>
                                    <p:anim calcmode="lin" valueType="num">
                                      <p:cBhvr additive="base">
                                        <p:cTn id="7" dur="500" fill="hold"/>
                                        <p:tgtEl>
                                          <p:spTgt spid="435"/>
                                        </p:tgtEl>
                                        <p:attrNameLst>
                                          <p:attrName>ppt_x</p:attrName>
                                        </p:attrNameLst>
                                      </p:cBhvr>
                                      <p:tavLst>
                                        <p:tav tm="0">
                                          <p:val>
                                            <p:strVal val="#ppt_x"/>
                                          </p:val>
                                        </p:tav>
                                        <p:tav tm="100000">
                                          <p:val>
                                            <p:strVal val="#ppt_x"/>
                                          </p:val>
                                        </p:tav>
                                      </p:tavLst>
                                    </p:anim>
                                    <p:anim calcmode="lin" valueType="num">
                                      <p:cBhvr additive="base">
                                        <p:cTn id="8" dur="500" fill="hold"/>
                                        <p:tgtEl>
                                          <p:spTgt spid="4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7"/>
                                        </p:tgtEl>
                                        <p:attrNameLst>
                                          <p:attrName>style.visibility</p:attrName>
                                        </p:attrNameLst>
                                      </p:cBhvr>
                                      <p:to>
                                        <p:strVal val="visible"/>
                                      </p:to>
                                    </p:set>
                                    <p:anim calcmode="lin" valueType="num">
                                      <p:cBhvr additive="base">
                                        <p:cTn id="11" dur="500" fill="hold"/>
                                        <p:tgtEl>
                                          <p:spTgt spid="437"/>
                                        </p:tgtEl>
                                        <p:attrNameLst>
                                          <p:attrName>ppt_x</p:attrName>
                                        </p:attrNameLst>
                                      </p:cBhvr>
                                      <p:tavLst>
                                        <p:tav tm="0">
                                          <p:val>
                                            <p:strVal val="#ppt_x"/>
                                          </p:val>
                                        </p:tav>
                                        <p:tav tm="100000">
                                          <p:val>
                                            <p:strVal val="#ppt_x"/>
                                          </p:val>
                                        </p:tav>
                                      </p:tavLst>
                                    </p:anim>
                                    <p:anim calcmode="lin" valueType="num">
                                      <p:cBhvr additive="base">
                                        <p:cTn id="12" dur="500" fill="hold"/>
                                        <p:tgtEl>
                                          <p:spTgt spid="4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38"/>
                                        </p:tgtEl>
                                        <p:attrNameLst>
                                          <p:attrName>style.visibility</p:attrName>
                                        </p:attrNameLst>
                                      </p:cBhvr>
                                      <p:to>
                                        <p:strVal val="visible"/>
                                      </p:to>
                                    </p:set>
                                    <p:anim calcmode="lin" valueType="num">
                                      <p:cBhvr additive="base">
                                        <p:cTn id="15" dur="500" fill="hold"/>
                                        <p:tgtEl>
                                          <p:spTgt spid="438"/>
                                        </p:tgtEl>
                                        <p:attrNameLst>
                                          <p:attrName>ppt_x</p:attrName>
                                        </p:attrNameLst>
                                      </p:cBhvr>
                                      <p:tavLst>
                                        <p:tav tm="0">
                                          <p:val>
                                            <p:strVal val="#ppt_x"/>
                                          </p:val>
                                        </p:tav>
                                        <p:tav tm="100000">
                                          <p:val>
                                            <p:strVal val="#ppt_x"/>
                                          </p:val>
                                        </p:tav>
                                      </p:tavLst>
                                    </p:anim>
                                    <p:anim calcmode="lin" valueType="num">
                                      <p:cBhvr additive="base">
                                        <p:cTn id="16" dur="500" fill="hold"/>
                                        <p:tgtEl>
                                          <p:spTgt spid="43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39"/>
                                        </p:tgtEl>
                                        <p:attrNameLst>
                                          <p:attrName>style.visibility</p:attrName>
                                        </p:attrNameLst>
                                      </p:cBhvr>
                                      <p:to>
                                        <p:strVal val="visible"/>
                                      </p:to>
                                    </p:set>
                                    <p:anim calcmode="lin" valueType="num">
                                      <p:cBhvr additive="base">
                                        <p:cTn id="19" dur="500" fill="hold"/>
                                        <p:tgtEl>
                                          <p:spTgt spid="439"/>
                                        </p:tgtEl>
                                        <p:attrNameLst>
                                          <p:attrName>ppt_x</p:attrName>
                                        </p:attrNameLst>
                                      </p:cBhvr>
                                      <p:tavLst>
                                        <p:tav tm="0">
                                          <p:val>
                                            <p:strVal val="#ppt_x"/>
                                          </p:val>
                                        </p:tav>
                                        <p:tav tm="100000">
                                          <p:val>
                                            <p:strVal val="#ppt_x"/>
                                          </p:val>
                                        </p:tav>
                                      </p:tavLst>
                                    </p:anim>
                                    <p:anim calcmode="lin" valueType="num">
                                      <p:cBhvr additive="base">
                                        <p:cTn id="20" dur="500" fill="hold"/>
                                        <p:tgtEl>
                                          <p:spTgt spid="43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57"/>
                                        </p:tgtEl>
                                        <p:attrNameLst>
                                          <p:attrName>style.visibility</p:attrName>
                                        </p:attrNameLst>
                                      </p:cBhvr>
                                      <p:to>
                                        <p:strVal val="visible"/>
                                      </p:to>
                                    </p:set>
                                    <p:anim calcmode="lin" valueType="num">
                                      <p:cBhvr additive="base">
                                        <p:cTn id="23" dur="500" fill="hold"/>
                                        <p:tgtEl>
                                          <p:spTgt spid="457"/>
                                        </p:tgtEl>
                                        <p:attrNameLst>
                                          <p:attrName>ppt_x</p:attrName>
                                        </p:attrNameLst>
                                      </p:cBhvr>
                                      <p:tavLst>
                                        <p:tav tm="0">
                                          <p:val>
                                            <p:strVal val="#ppt_x"/>
                                          </p:val>
                                        </p:tav>
                                        <p:tav tm="100000">
                                          <p:val>
                                            <p:strVal val="#ppt_x"/>
                                          </p:val>
                                        </p:tav>
                                      </p:tavLst>
                                    </p:anim>
                                    <p:anim calcmode="lin" valueType="num">
                                      <p:cBhvr additive="base">
                                        <p:cTn id="24" dur="500" fill="hold"/>
                                        <p:tgtEl>
                                          <p:spTgt spid="45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0"/>
      <p:bldP spid="437" grpId="0" animBg="1"/>
      <p:bldP spid="438" grpId="0" animBg="1"/>
      <p:bldP spid="457" grpId="0"/>
      <p:bldP spid="5" grpId="0"/>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67"/>
        <p:cNvGrpSpPr/>
        <p:nvPr/>
      </p:nvGrpSpPr>
      <p:grpSpPr>
        <a:xfrm>
          <a:off x="0" y="0"/>
          <a:ext cx="0" cy="0"/>
          <a:chOff x="0" y="0"/>
          <a:chExt cx="0" cy="0"/>
        </a:xfrm>
      </p:grpSpPr>
      <p:pic>
        <p:nvPicPr>
          <p:cNvPr id="68" name="Google Shape;68;p13"/>
          <p:cNvPicPr preferRelativeResize="0"/>
          <p:nvPr/>
        </p:nvPicPr>
        <p:blipFill>
          <a:blip r:embed="rId4" cstate="screen">
            <a:extLst>
              <a:ext uri="{28A0092B-C50C-407E-A947-70E740481C1C}">
                <a14:useLocalDpi xmlns:a14="http://schemas.microsoft.com/office/drawing/2010/main"/>
              </a:ext>
            </a:extLst>
          </a:blip>
          <a:srcRect/>
          <a:stretch/>
        </p:blipFill>
        <p:spPr>
          <a:xfrm>
            <a:off x="3317100" y="291100"/>
            <a:ext cx="2509800" cy="2509800"/>
          </a:xfrm>
          <a:prstGeom prst="ellipse">
            <a:avLst/>
          </a:prstGeom>
          <a:noFill/>
          <a:ln>
            <a:noFill/>
          </a:ln>
        </p:spPr>
      </p:pic>
      <p:pic>
        <p:nvPicPr>
          <p:cNvPr id="5" name="Google Shape;318;p30">
            <a:extLst>
              <a:ext uri="{FF2B5EF4-FFF2-40B4-BE49-F238E27FC236}">
                <a16:creationId xmlns:a16="http://schemas.microsoft.com/office/drawing/2014/main" id="{3D63FD04-E4FB-4221-EF50-CF19DAF87612}"/>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975651" y="1314342"/>
            <a:ext cx="2714848" cy="3653541"/>
          </a:xfrm>
          <a:prstGeom prst="rect">
            <a:avLst/>
          </a:prstGeom>
          <a:noFill/>
          <a:ln>
            <a:noFill/>
          </a:ln>
        </p:spPr>
      </p:pic>
      <p:sp>
        <p:nvSpPr>
          <p:cNvPr id="69" name="Google Shape;69;p13"/>
          <p:cNvSpPr txBox="1">
            <a:spLocks noGrp="1"/>
          </p:cNvSpPr>
          <p:nvPr>
            <p:ph type="subTitle" idx="4294967295"/>
          </p:nvPr>
        </p:nvSpPr>
        <p:spPr>
          <a:xfrm>
            <a:off x="2304750" y="4294953"/>
            <a:ext cx="4534500" cy="1155600"/>
          </a:xfrm>
          <a:prstGeom prst="rect">
            <a:avLst/>
          </a:prstGeom>
        </p:spPr>
        <p:txBody>
          <a:bodyPr spcFirstLastPara="1" wrap="square" lIns="0" tIns="0" rIns="0" bIns="0"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1800" dirty="0">
                <a:solidFill>
                  <a:schemeClr val="accent5">
                    <a:lumMod val="50000"/>
                  </a:schemeClr>
                </a:solidFill>
              </a:rPr>
              <a:t>You can find me at </a:t>
            </a:r>
            <a:r>
              <a:rPr lang="en" sz="1800" b="1" dirty="0">
                <a:solidFill>
                  <a:schemeClr val="accent5">
                    <a:lumMod val="50000"/>
                  </a:schemeClr>
                </a:solidFill>
              </a:rPr>
              <a:t>Gaither.Stephens@GaitherDyn.com</a:t>
            </a:r>
            <a:endParaRPr sz="1800" b="1" dirty="0">
              <a:solidFill>
                <a:schemeClr val="accent5">
                  <a:lumMod val="50000"/>
                </a:schemeClr>
              </a:solidFill>
            </a:endParaRPr>
          </a:p>
        </p:txBody>
      </p:sp>
      <p:sp>
        <p:nvSpPr>
          <p:cNvPr id="74" name="Google Shape;74;p13"/>
          <p:cNvSpPr txBox="1">
            <a:spLocks noGrp="1"/>
          </p:cNvSpPr>
          <p:nvPr>
            <p:ph type="ctrTitle" idx="4294967295"/>
          </p:nvPr>
        </p:nvSpPr>
        <p:spPr>
          <a:xfrm>
            <a:off x="2304750" y="2498513"/>
            <a:ext cx="4534500" cy="1285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9600" dirty="0">
                <a:solidFill>
                  <a:schemeClr val="accent2"/>
                </a:solidFill>
                <a:effectLst>
                  <a:outerShdw blurRad="50800" dist="38100" dir="2700000" algn="tl" rotWithShape="0">
                    <a:prstClr val="black">
                      <a:alpha val="40000"/>
                    </a:prstClr>
                  </a:outerShdw>
                </a:effectLst>
              </a:rPr>
              <a:t>Hello!</a:t>
            </a:r>
            <a:endParaRPr sz="9600" dirty="0">
              <a:solidFill>
                <a:schemeClr val="accent2"/>
              </a:solidFill>
              <a:effectLst>
                <a:outerShdw blurRad="50800" dist="38100" dir="2700000" algn="tl" rotWithShape="0">
                  <a:prstClr val="black">
                    <a:alpha val="40000"/>
                  </a:prstClr>
                </a:outerShdw>
              </a:effectLst>
            </a:endParaRPr>
          </a:p>
        </p:txBody>
      </p:sp>
      <p:sp>
        <p:nvSpPr>
          <p:cNvPr id="4" name="Google Shape;69;p13">
            <a:extLst>
              <a:ext uri="{FF2B5EF4-FFF2-40B4-BE49-F238E27FC236}">
                <a16:creationId xmlns:a16="http://schemas.microsoft.com/office/drawing/2014/main" id="{2DF4B5D2-1A15-46A0-6C18-0D513EFA8BBF}"/>
              </a:ext>
            </a:extLst>
          </p:cNvPr>
          <p:cNvSpPr txBox="1">
            <a:spLocks/>
          </p:cNvSpPr>
          <p:nvPr/>
        </p:nvSpPr>
        <p:spPr>
          <a:xfrm>
            <a:off x="282783" y="1389043"/>
            <a:ext cx="3053937" cy="255950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IBM Plex Sans Condensed"/>
              <a:buChar char="▪"/>
              <a:defRPr sz="2400" b="0" i="0" u="none" strike="noStrike" cap="none">
                <a:solidFill>
                  <a:schemeClr val="dk1"/>
                </a:solidFill>
                <a:latin typeface="IBM Plex Sans Condensed"/>
                <a:ea typeface="IBM Plex Sans Condensed"/>
                <a:cs typeface="IBM Plex Sans Condensed"/>
                <a:sym typeface="IBM Plex Sans Condensed"/>
              </a:defRPr>
            </a:lvl1pPr>
            <a:lvl2pPr marL="914400" marR="0" lvl="1" indent="-381000" algn="l" rtl="0">
              <a:lnSpc>
                <a:spcPct val="115000"/>
              </a:lnSpc>
              <a:spcBef>
                <a:spcPts val="800"/>
              </a:spcBef>
              <a:spcAft>
                <a:spcPts val="0"/>
              </a:spcAft>
              <a:buClr>
                <a:schemeClr val="dk1"/>
              </a:buClr>
              <a:buSzPts val="2400"/>
              <a:buFont typeface="IBM Plex Sans Condensed"/>
              <a:buChar char="▫"/>
              <a:defRPr sz="2400" b="0" i="0" u="none" strike="noStrike" cap="none">
                <a:solidFill>
                  <a:schemeClr val="dk1"/>
                </a:solidFill>
                <a:latin typeface="IBM Plex Sans Condensed"/>
                <a:ea typeface="IBM Plex Sans Condensed"/>
                <a:cs typeface="IBM Plex Sans Condensed"/>
                <a:sym typeface="IBM Plex Sans Condensed"/>
              </a:defRPr>
            </a:lvl2pPr>
            <a:lvl3pPr marL="1371600" marR="0" lvl="2" indent="-381000" algn="l" rtl="0">
              <a:lnSpc>
                <a:spcPct val="115000"/>
              </a:lnSpc>
              <a:spcBef>
                <a:spcPts val="800"/>
              </a:spcBef>
              <a:spcAft>
                <a:spcPts val="0"/>
              </a:spcAft>
              <a:buClr>
                <a:schemeClr val="dk1"/>
              </a:buClr>
              <a:buSzPts val="2400"/>
              <a:buFont typeface="IBM Plex Sans Condensed"/>
              <a:buChar char="⬝"/>
              <a:defRPr sz="2400" b="0" i="0" u="none" strike="noStrike" cap="none">
                <a:solidFill>
                  <a:schemeClr val="dk1"/>
                </a:solidFill>
                <a:latin typeface="IBM Plex Sans Condensed"/>
                <a:ea typeface="IBM Plex Sans Condensed"/>
                <a:cs typeface="IBM Plex Sans Condensed"/>
                <a:sym typeface="IBM Plex Sans Condensed"/>
              </a:defRPr>
            </a:lvl3pPr>
            <a:lvl4pPr marL="1828800" marR="0" lvl="3" indent="-381000" algn="l" rtl="0">
              <a:lnSpc>
                <a:spcPct val="115000"/>
              </a:lnSpc>
              <a:spcBef>
                <a:spcPts val="800"/>
              </a:spcBef>
              <a:spcAft>
                <a:spcPts val="0"/>
              </a:spcAft>
              <a:buClr>
                <a:schemeClr val="dk1"/>
              </a:buClr>
              <a:buSzPts val="2400"/>
              <a:buFont typeface="IBM Plex Sans Condensed"/>
              <a:buChar char="⬞"/>
              <a:defRPr sz="2400" b="0" i="0" u="none" strike="noStrike" cap="none">
                <a:solidFill>
                  <a:schemeClr val="dk1"/>
                </a:solidFill>
                <a:latin typeface="IBM Plex Sans Condensed"/>
                <a:ea typeface="IBM Plex Sans Condensed"/>
                <a:cs typeface="IBM Plex Sans Condensed"/>
                <a:sym typeface="IBM Plex Sans Condensed"/>
              </a:defRPr>
            </a:lvl4pPr>
            <a:lvl5pPr marL="2286000" marR="0" lvl="4" indent="-381000" algn="l" rtl="0">
              <a:lnSpc>
                <a:spcPct val="115000"/>
              </a:lnSpc>
              <a:spcBef>
                <a:spcPts val="800"/>
              </a:spcBef>
              <a:spcAft>
                <a:spcPts val="0"/>
              </a:spcAft>
              <a:buClr>
                <a:schemeClr val="dk1"/>
              </a:buClr>
              <a:buSzPts val="2400"/>
              <a:buFont typeface="IBM Plex Sans Condensed"/>
              <a:buChar char="○"/>
              <a:defRPr sz="2400" b="0" i="0" u="none" strike="noStrike" cap="none">
                <a:solidFill>
                  <a:schemeClr val="dk1"/>
                </a:solidFill>
                <a:latin typeface="IBM Plex Sans Condensed"/>
                <a:ea typeface="IBM Plex Sans Condensed"/>
                <a:cs typeface="IBM Plex Sans Condensed"/>
                <a:sym typeface="IBM Plex Sans Condensed"/>
              </a:defRPr>
            </a:lvl5pPr>
            <a:lvl6pPr marL="2743200" marR="0" lvl="5" indent="-381000" algn="l" rtl="0">
              <a:lnSpc>
                <a:spcPct val="115000"/>
              </a:lnSpc>
              <a:spcBef>
                <a:spcPts val="800"/>
              </a:spcBef>
              <a:spcAft>
                <a:spcPts val="0"/>
              </a:spcAft>
              <a:buClr>
                <a:schemeClr val="dk1"/>
              </a:buClr>
              <a:buSzPts val="2400"/>
              <a:buFont typeface="IBM Plex Sans Condensed"/>
              <a:buChar char="■"/>
              <a:defRPr sz="2400" b="0" i="0" u="none" strike="noStrike" cap="none">
                <a:solidFill>
                  <a:schemeClr val="dk1"/>
                </a:solidFill>
                <a:latin typeface="IBM Plex Sans Condensed"/>
                <a:ea typeface="IBM Plex Sans Condensed"/>
                <a:cs typeface="IBM Plex Sans Condensed"/>
                <a:sym typeface="IBM Plex Sans Condensed"/>
              </a:defRPr>
            </a:lvl6pPr>
            <a:lvl7pPr marL="3200400" marR="0" lvl="6" indent="-381000" algn="l" rtl="0">
              <a:lnSpc>
                <a:spcPct val="115000"/>
              </a:lnSpc>
              <a:spcBef>
                <a:spcPts val="800"/>
              </a:spcBef>
              <a:spcAft>
                <a:spcPts val="0"/>
              </a:spcAft>
              <a:buClr>
                <a:schemeClr val="dk1"/>
              </a:buClr>
              <a:buSzPts val="2400"/>
              <a:buFont typeface="IBM Plex Sans Condensed"/>
              <a:buChar char="●"/>
              <a:defRPr sz="2400" b="0" i="0" u="none" strike="noStrike" cap="none">
                <a:solidFill>
                  <a:schemeClr val="dk1"/>
                </a:solidFill>
                <a:latin typeface="IBM Plex Sans Condensed"/>
                <a:ea typeface="IBM Plex Sans Condensed"/>
                <a:cs typeface="IBM Plex Sans Condensed"/>
                <a:sym typeface="IBM Plex Sans Condensed"/>
              </a:defRPr>
            </a:lvl7pPr>
            <a:lvl8pPr marL="3657600" marR="0" lvl="7" indent="-381000" algn="l" rtl="0">
              <a:lnSpc>
                <a:spcPct val="115000"/>
              </a:lnSpc>
              <a:spcBef>
                <a:spcPts val="800"/>
              </a:spcBef>
              <a:spcAft>
                <a:spcPts val="0"/>
              </a:spcAft>
              <a:buClr>
                <a:schemeClr val="dk1"/>
              </a:buClr>
              <a:buSzPts val="2400"/>
              <a:buFont typeface="IBM Plex Sans Condensed"/>
              <a:buChar char="○"/>
              <a:defRPr sz="2400" b="0" i="0" u="none" strike="noStrike" cap="none">
                <a:solidFill>
                  <a:schemeClr val="dk1"/>
                </a:solidFill>
                <a:latin typeface="IBM Plex Sans Condensed"/>
                <a:ea typeface="IBM Plex Sans Condensed"/>
                <a:cs typeface="IBM Plex Sans Condensed"/>
                <a:sym typeface="IBM Plex Sans Condensed"/>
              </a:defRPr>
            </a:lvl8pPr>
            <a:lvl9pPr marL="4114800" marR="0" lvl="8" indent="-381000" algn="l" rtl="0">
              <a:lnSpc>
                <a:spcPct val="115000"/>
              </a:lnSpc>
              <a:spcBef>
                <a:spcPts val="800"/>
              </a:spcBef>
              <a:spcAft>
                <a:spcPts val="800"/>
              </a:spcAft>
              <a:buClr>
                <a:schemeClr val="dk1"/>
              </a:buClr>
              <a:buSzPts val="2400"/>
              <a:buFont typeface="IBM Plex Sans Condensed"/>
              <a:buChar char="■"/>
              <a:defRPr sz="2400" b="0" i="0" u="none" strike="noStrike" cap="none">
                <a:solidFill>
                  <a:schemeClr val="dk1"/>
                </a:solidFill>
                <a:latin typeface="IBM Plex Sans Condensed"/>
                <a:ea typeface="IBM Plex Sans Condensed"/>
                <a:cs typeface="IBM Plex Sans Condensed"/>
                <a:sym typeface="IBM Plex Sans Condensed"/>
              </a:defRPr>
            </a:lvl9pPr>
          </a:lstStyle>
          <a:p>
            <a:pPr marL="0" indent="0">
              <a:lnSpc>
                <a:spcPct val="100000"/>
              </a:lnSpc>
              <a:buFont typeface="IBM Plex Sans Condensed"/>
              <a:buNone/>
            </a:pPr>
            <a:r>
              <a:rPr lang="en-US" sz="1800" b="1" dirty="0">
                <a:solidFill>
                  <a:schemeClr val="accent5">
                    <a:lumMod val="50000"/>
                  </a:schemeClr>
                </a:solidFill>
              </a:rPr>
              <a:t>GAITHER DYNAMIC</a:t>
            </a:r>
          </a:p>
          <a:p>
            <a:pPr marL="0" indent="0">
              <a:lnSpc>
                <a:spcPct val="100000"/>
              </a:lnSpc>
              <a:buFont typeface="IBM Plex Sans Condensed"/>
              <a:buNone/>
            </a:pPr>
            <a:r>
              <a:rPr lang="en-US" sz="1800" dirty="0">
                <a:solidFill>
                  <a:schemeClr val="accent5">
                    <a:lumMod val="50000"/>
                  </a:schemeClr>
                </a:solidFill>
              </a:rPr>
              <a:t>CEO</a:t>
            </a:r>
          </a:p>
          <a:p>
            <a:pPr marL="0" indent="0">
              <a:lnSpc>
                <a:spcPct val="100000"/>
              </a:lnSpc>
              <a:buFont typeface="IBM Plex Sans Condensed"/>
              <a:buNone/>
            </a:pPr>
            <a:endParaRPr lang="en-US" sz="1800" b="1" dirty="0">
              <a:solidFill>
                <a:schemeClr val="accent5">
                  <a:lumMod val="50000"/>
                </a:schemeClr>
              </a:solidFill>
            </a:endParaRPr>
          </a:p>
          <a:p>
            <a:pPr marL="0" indent="0">
              <a:lnSpc>
                <a:spcPct val="100000"/>
              </a:lnSpc>
              <a:buFont typeface="IBM Plex Sans Condensed"/>
              <a:buNone/>
            </a:pPr>
            <a:r>
              <a:rPr lang="en-US" sz="1800" b="1" dirty="0">
                <a:solidFill>
                  <a:schemeClr val="accent5">
                    <a:lumMod val="50000"/>
                  </a:schemeClr>
                </a:solidFill>
              </a:rPr>
              <a:t>CHARLOTTE COUNTY</a:t>
            </a:r>
            <a:br>
              <a:rPr lang="en-US" sz="1800" b="1" dirty="0">
                <a:solidFill>
                  <a:schemeClr val="accent5">
                    <a:lumMod val="50000"/>
                  </a:schemeClr>
                </a:solidFill>
              </a:rPr>
            </a:br>
            <a:r>
              <a:rPr lang="en-US" sz="1800" b="1" dirty="0">
                <a:solidFill>
                  <a:schemeClr val="accent5">
                    <a:lumMod val="50000"/>
                  </a:schemeClr>
                </a:solidFill>
              </a:rPr>
              <a:t>HOMELESS COALITION</a:t>
            </a:r>
          </a:p>
          <a:p>
            <a:pPr marL="0" indent="0">
              <a:lnSpc>
                <a:spcPct val="100000"/>
              </a:lnSpc>
              <a:buFont typeface="IBM Plex Sans Condensed"/>
              <a:buNone/>
            </a:pPr>
            <a:r>
              <a:rPr lang="en-US" sz="1800" dirty="0">
                <a:solidFill>
                  <a:schemeClr val="accent5">
                    <a:lumMod val="50000"/>
                  </a:schemeClr>
                </a:solidFill>
              </a:rPr>
              <a:t>Board Member</a:t>
            </a:r>
          </a:p>
          <a:p>
            <a:pPr marL="0" indent="0">
              <a:lnSpc>
                <a:spcPct val="100000"/>
              </a:lnSpc>
              <a:buFont typeface="IBM Plex Sans Condensed"/>
              <a:buNone/>
            </a:pPr>
            <a:endParaRPr lang="en-US" sz="1800" b="1" dirty="0">
              <a:solidFill>
                <a:schemeClr val="accent5">
                  <a:lumMod val="50000"/>
                </a:schemeClr>
              </a:solidFill>
            </a:endParaRPr>
          </a:p>
          <a:p>
            <a:pPr marL="0" indent="0">
              <a:lnSpc>
                <a:spcPct val="100000"/>
              </a:lnSpc>
              <a:buFont typeface="IBM Plex Sans Condensed"/>
              <a:buNone/>
            </a:pPr>
            <a:r>
              <a:rPr lang="en-US" sz="1800" b="1" dirty="0">
                <a:solidFill>
                  <a:schemeClr val="accent5">
                    <a:lumMod val="50000"/>
                  </a:schemeClr>
                </a:solidFill>
              </a:rPr>
              <a:t>COC ALLIANCE</a:t>
            </a:r>
          </a:p>
          <a:p>
            <a:pPr marL="0" indent="0">
              <a:lnSpc>
                <a:spcPct val="100000"/>
              </a:lnSpc>
              <a:buFont typeface="IBM Plex Sans Condensed"/>
              <a:buNone/>
            </a:pPr>
            <a:r>
              <a:rPr lang="en-US" sz="1800" dirty="0">
                <a:solidFill>
                  <a:schemeClr val="accent5">
                    <a:lumMod val="50000"/>
                  </a:schemeClr>
                </a:solidFill>
              </a:rPr>
              <a:t>Founder</a:t>
            </a:r>
          </a:p>
          <a:p>
            <a:pPr marL="0" indent="0">
              <a:lnSpc>
                <a:spcPct val="100000"/>
              </a:lnSpc>
              <a:buFont typeface="IBM Plex Sans Condensed"/>
              <a:buNone/>
            </a:pPr>
            <a:endParaRPr lang="en-US" sz="1800" b="1" dirty="0">
              <a:solidFill>
                <a:schemeClr val="accent5">
                  <a:lumMod val="50000"/>
                </a:schemeClr>
              </a:solidFill>
            </a:endParaRPr>
          </a:p>
        </p:txBody>
      </p:sp>
      <p:sp>
        <p:nvSpPr>
          <p:cNvPr id="6" name="TextBox 5">
            <a:extLst>
              <a:ext uri="{FF2B5EF4-FFF2-40B4-BE49-F238E27FC236}">
                <a16:creationId xmlns:a16="http://schemas.microsoft.com/office/drawing/2014/main" id="{F4147E23-18BD-3278-5323-7A024D9E88BB}"/>
              </a:ext>
            </a:extLst>
          </p:cNvPr>
          <p:cNvSpPr txBox="1"/>
          <p:nvPr/>
        </p:nvSpPr>
        <p:spPr>
          <a:xfrm>
            <a:off x="2286000" y="3706114"/>
            <a:ext cx="4572000" cy="369332"/>
          </a:xfrm>
          <a:prstGeom prst="rect">
            <a:avLst/>
          </a:prstGeom>
          <a:noFill/>
        </p:spPr>
        <p:txBody>
          <a:bodyPr wrap="square">
            <a:spAutoFit/>
          </a:bodyPr>
          <a:lstStyle/>
          <a:p>
            <a:pPr marL="0" lvl="0" indent="0" algn="ctr" rtl="0">
              <a:lnSpc>
                <a:spcPct val="100000"/>
              </a:lnSpc>
              <a:spcBef>
                <a:spcPts val="0"/>
              </a:spcBef>
              <a:spcAft>
                <a:spcPts val="0"/>
              </a:spcAft>
              <a:buNone/>
            </a:pPr>
            <a:r>
              <a:rPr lang="en-US" sz="1800" dirty="0">
                <a:solidFill>
                  <a:schemeClr val="accent5">
                    <a:lumMod val="50000"/>
                  </a:schemeClr>
                </a:solidFill>
                <a:latin typeface="IBM Plex Sans" panose="020B0503050203000203" pitchFamily="34" charset="0"/>
              </a:rPr>
              <a:t>I am </a:t>
            </a:r>
            <a:r>
              <a:rPr lang="en-US" sz="1800" b="1" dirty="0">
                <a:solidFill>
                  <a:schemeClr val="accent5">
                    <a:lumMod val="50000"/>
                  </a:schemeClr>
                </a:solidFill>
                <a:latin typeface="IBM Plex Sans" panose="020B0503050203000203" pitchFamily="34" charset="0"/>
              </a:rPr>
              <a:t>Gaither Stephens</a:t>
            </a:r>
          </a:p>
        </p:txBody>
      </p:sp>
      <p:pic>
        <p:nvPicPr>
          <p:cNvPr id="73" name="Google Shape;73;p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164461" y="1879752"/>
            <a:ext cx="286345" cy="1965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9">
                                            <p:txEl>
                                              <p:pRg st="0" end="0"/>
                                            </p:txEl>
                                          </p:spTgt>
                                        </p:tgtEl>
                                        <p:attrNameLst>
                                          <p:attrName>style.visibility</p:attrName>
                                        </p:attrNameLst>
                                      </p:cBhvr>
                                      <p:to>
                                        <p:strVal val="visible"/>
                                      </p:to>
                                    </p:set>
                                    <p:anim calcmode="lin" valueType="num">
                                      <p:cBhvr additive="base">
                                        <p:cTn id="15"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9">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500" fill="hold"/>
                                        <p:tgtEl>
                                          <p:spTgt spid="74"/>
                                        </p:tgtEl>
                                        <p:attrNameLst>
                                          <p:attrName>ppt_x</p:attrName>
                                        </p:attrNameLst>
                                      </p:cBhvr>
                                      <p:tavLst>
                                        <p:tav tm="0">
                                          <p:val>
                                            <p:strVal val="#ppt_x"/>
                                          </p:val>
                                        </p:tav>
                                        <p:tav tm="100000">
                                          <p:val>
                                            <p:strVal val="#ppt_x"/>
                                          </p:val>
                                        </p:tav>
                                      </p:tavLst>
                                    </p:anim>
                                    <p:anim calcmode="lin" valueType="num">
                                      <p:cBhvr additive="base">
                                        <p:cTn id="20" dur="500" fill="hold"/>
                                        <p:tgtEl>
                                          <p:spTgt spid="7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additive="base">
                                        <p:cTn id="31" dur="500" fill="hold"/>
                                        <p:tgtEl>
                                          <p:spTgt spid="73"/>
                                        </p:tgtEl>
                                        <p:attrNameLst>
                                          <p:attrName>ppt_x</p:attrName>
                                        </p:attrNameLst>
                                      </p:cBhvr>
                                      <p:tavLst>
                                        <p:tav tm="0">
                                          <p:val>
                                            <p:strVal val="#ppt_x"/>
                                          </p:val>
                                        </p:tav>
                                        <p:tav tm="100000">
                                          <p:val>
                                            <p:strVal val="#ppt_x"/>
                                          </p:val>
                                        </p:tav>
                                      </p:tavLst>
                                    </p:anim>
                                    <p:anim calcmode="lin" valueType="num">
                                      <p:cBhvr additive="base">
                                        <p:cTn id="3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uild="p"/>
      <p:bldP spid="74"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2" name="Oval 1">
            <a:extLst>
              <a:ext uri="{FF2B5EF4-FFF2-40B4-BE49-F238E27FC236}">
                <a16:creationId xmlns:a16="http://schemas.microsoft.com/office/drawing/2014/main" id="{5284FDEC-31D4-D7B8-0AE7-74D5D4830B7A}"/>
              </a:ext>
            </a:extLst>
          </p:cNvPr>
          <p:cNvSpPr/>
          <p:nvPr/>
        </p:nvSpPr>
        <p:spPr>
          <a:xfrm>
            <a:off x="1450172" y="657224"/>
            <a:ext cx="5279231" cy="417195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4859CEE-ACCC-FB7C-4FB9-9205D0FCC651}"/>
              </a:ext>
            </a:extLst>
          </p:cNvPr>
          <p:cNvSpPr/>
          <p:nvPr/>
        </p:nvSpPr>
        <p:spPr>
          <a:xfrm>
            <a:off x="2837722" y="1985617"/>
            <a:ext cx="3336131" cy="2664619"/>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41757A4-E7ED-F06A-1A03-4F6608731C40}"/>
              </a:ext>
            </a:extLst>
          </p:cNvPr>
          <p:cNvSpPr/>
          <p:nvPr/>
        </p:nvSpPr>
        <p:spPr>
          <a:xfrm>
            <a:off x="3910362" y="3014317"/>
            <a:ext cx="1928813" cy="1478756"/>
          </a:xfrm>
          <a:prstGeom prst="ellipse">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CFF6A71-E662-C3B8-FE07-9FDB56E5C6FC}"/>
              </a:ext>
            </a:extLst>
          </p:cNvPr>
          <p:cNvSpPr txBox="1"/>
          <p:nvPr/>
        </p:nvSpPr>
        <p:spPr>
          <a:xfrm>
            <a:off x="2489588" y="1215449"/>
            <a:ext cx="3064668" cy="584775"/>
          </a:xfrm>
          <a:prstGeom prst="rect">
            <a:avLst/>
          </a:prstGeom>
          <a:noFill/>
        </p:spPr>
        <p:txBody>
          <a:bodyPr wrap="square" rtlCol="0">
            <a:spAutoFit/>
          </a:bodyPr>
          <a:lstStyle/>
          <a:p>
            <a:pPr algn="ctr"/>
            <a:r>
              <a:rPr lang="en-US" sz="3200" b="1">
                <a:solidFill>
                  <a:schemeClr val="bg1"/>
                </a:solidFill>
              </a:rPr>
              <a:t>Transformers</a:t>
            </a:r>
            <a:endParaRPr lang="en-US" b="1">
              <a:solidFill>
                <a:schemeClr val="bg1"/>
              </a:solidFill>
            </a:endParaRPr>
          </a:p>
        </p:txBody>
      </p:sp>
      <p:sp>
        <p:nvSpPr>
          <p:cNvPr id="8" name="TextBox 7">
            <a:extLst>
              <a:ext uri="{FF2B5EF4-FFF2-40B4-BE49-F238E27FC236}">
                <a16:creationId xmlns:a16="http://schemas.microsoft.com/office/drawing/2014/main" id="{C84FAA68-5143-4507-2F71-C1E3A31995B9}"/>
              </a:ext>
            </a:extLst>
          </p:cNvPr>
          <p:cNvSpPr txBox="1"/>
          <p:nvPr/>
        </p:nvSpPr>
        <p:spPr>
          <a:xfrm>
            <a:off x="3337785" y="2291335"/>
            <a:ext cx="2336006" cy="584775"/>
          </a:xfrm>
          <a:prstGeom prst="rect">
            <a:avLst/>
          </a:prstGeom>
          <a:noFill/>
        </p:spPr>
        <p:txBody>
          <a:bodyPr wrap="square" rtlCol="0">
            <a:spAutoFit/>
          </a:bodyPr>
          <a:lstStyle/>
          <a:p>
            <a:pPr algn="ctr"/>
            <a:r>
              <a:rPr lang="en-US" sz="3200" b="1">
                <a:solidFill>
                  <a:schemeClr val="bg1"/>
                </a:solidFill>
              </a:rPr>
              <a:t>LLM’s</a:t>
            </a:r>
          </a:p>
        </p:txBody>
      </p:sp>
      <p:sp>
        <p:nvSpPr>
          <p:cNvPr id="10" name="TextBox 9">
            <a:extLst>
              <a:ext uri="{FF2B5EF4-FFF2-40B4-BE49-F238E27FC236}">
                <a16:creationId xmlns:a16="http://schemas.microsoft.com/office/drawing/2014/main" id="{F7A59D52-9CE5-073F-2B00-645277706C3B}"/>
              </a:ext>
            </a:extLst>
          </p:cNvPr>
          <p:cNvSpPr txBox="1"/>
          <p:nvPr/>
        </p:nvSpPr>
        <p:spPr>
          <a:xfrm>
            <a:off x="3706765" y="3478481"/>
            <a:ext cx="2336006" cy="584775"/>
          </a:xfrm>
          <a:prstGeom prst="rect">
            <a:avLst/>
          </a:prstGeom>
          <a:noFill/>
        </p:spPr>
        <p:txBody>
          <a:bodyPr wrap="square" rtlCol="0">
            <a:spAutoFit/>
          </a:bodyPr>
          <a:lstStyle/>
          <a:p>
            <a:pPr algn="ctr"/>
            <a:r>
              <a:rPr lang="en-US" sz="3200" b="1" dirty="0">
                <a:solidFill>
                  <a:schemeClr val="bg1"/>
                </a:solidFill>
              </a:rPr>
              <a:t>GPT’s</a:t>
            </a:r>
          </a:p>
        </p:txBody>
      </p:sp>
      <p:pic>
        <p:nvPicPr>
          <p:cNvPr id="12" name="Google Shape;669;p46">
            <a:extLst>
              <a:ext uri="{FF2B5EF4-FFF2-40B4-BE49-F238E27FC236}">
                <a16:creationId xmlns:a16="http://schemas.microsoft.com/office/drawing/2014/main" id="{6F149165-2895-3836-400E-0F3CC528ED15}"/>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l="-1" r="-43154"/>
          <a:stretch/>
        </p:blipFill>
        <p:spPr>
          <a:xfrm>
            <a:off x="5645290" y="944737"/>
            <a:ext cx="4158392" cy="3705499"/>
          </a:xfrm>
          <a:prstGeom prst="rect">
            <a:avLst/>
          </a:prstGeom>
          <a:noFill/>
          <a:ln>
            <a:noFill/>
          </a:ln>
        </p:spPr>
      </p:pic>
      <p:sp>
        <p:nvSpPr>
          <p:cNvPr id="16" name="TextBox 15">
            <a:extLst>
              <a:ext uri="{FF2B5EF4-FFF2-40B4-BE49-F238E27FC236}">
                <a16:creationId xmlns:a16="http://schemas.microsoft.com/office/drawing/2014/main" id="{29CB7F51-712A-E999-2577-BB2A91C7168D}"/>
              </a:ext>
            </a:extLst>
          </p:cNvPr>
          <p:cNvSpPr txBox="1"/>
          <p:nvPr/>
        </p:nvSpPr>
        <p:spPr>
          <a:xfrm>
            <a:off x="141958" y="430399"/>
            <a:ext cx="8636964" cy="646331"/>
          </a:xfrm>
          <a:prstGeom prst="rect">
            <a:avLst/>
          </a:prstGeom>
          <a:noFill/>
        </p:spPr>
        <p:txBody>
          <a:bodyPr wrap="square">
            <a:spAutoFit/>
          </a:bodyPr>
          <a:lstStyle/>
          <a:p>
            <a:r>
              <a:rPr lang="en-US" sz="3600" dirty="0">
                <a:solidFill>
                  <a:schemeClr val="accent2"/>
                </a:solidFill>
                <a:latin typeface="Bebas Neue" panose="020B0606020202050201" pitchFamily="34" charset="77"/>
              </a:rPr>
              <a:t>AI Hierarchy</a:t>
            </a:r>
          </a:p>
        </p:txBody>
      </p:sp>
    </p:spTree>
    <p:extLst>
      <p:ext uri="{BB962C8B-B14F-4D97-AF65-F5344CB8AC3E}">
        <p14:creationId xmlns:p14="http://schemas.microsoft.com/office/powerpoint/2010/main" val="380009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p:bldP spid="8" grpId="0"/>
      <p:bldP spid="10"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477719" y="424177"/>
            <a:ext cx="4094281" cy="163061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tx1"/>
                </a:solidFill>
              </a:rPr>
              <a:t>Linguistic Transformers: </a:t>
            </a:r>
            <a:r>
              <a:rPr lang="en-US" dirty="0">
                <a:solidFill>
                  <a:schemeClr val="accent2"/>
                </a:solidFill>
              </a:rPr>
              <a:t>Rolling Out Revolutionary Tech</a:t>
            </a:r>
            <a:endParaRPr dirty="0">
              <a:solidFill>
                <a:schemeClr val="accent2"/>
              </a:solidFill>
            </a:endParaRPr>
          </a:p>
        </p:txBody>
      </p:sp>
      <p:sp>
        <p:nvSpPr>
          <p:cNvPr id="153" name="Google Shape;153;p20"/>
          <p:cNvSpPr txBox="1">
            <a:spLocks noGrp="1"/>
          </p:cNvSpPr>
          <p:nvPr>
            <p:ph type="body" idx="1"/>
          </p:nvPr>
        </p:nvSpPr>
        <p:spPr>
          <a:xfrm>
            <a:off x="477720" y="2054789"/>
            <a:ext cx="4094280" cy="3012261"/>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2000" dirty="0">
                <a:solidFill>
                  <a:schemeClr val="accent5">
                    <a:lumMod val="50000"/>
                  </a:schemeClr>
                </a:solidFill>
              </a:rPr>
              <a:t>Transformers are a type of AI architecture designed to understand and generate human language by processing words in relation to all other words in a sentence, enabling more nuanced text interpretation and creation.</a:t>
            </a:r>
          </a:p>
        </p:txBody>
      </p:sp>
      <p:pic>
        <p:nvPicPr>
          <p:cNvPr id="1026" name="Picture 2" descr="Create an image of large robots that transform from vehicles and jets into humanoid robot forms, engaged in an epic battle in a futuristic cityscape. The robots should be metallic with various colors, equipped with futuristic weapons, standing tall among the skyscrapers. There should be a clear indication of their ability to transform, with parts of the robots still resembling vehicles or aircraft parts, like wings or wheels. The scene should be dynamic and intense, with energy beams crisscrossing the air and explosions highlighting the combat. The design should be original and not refer to any copyrighted characters or franchises.">
            <a:extLst>
              <a:ext uri="{FF2B5EF4-FFF2-40B4-BE49-F238E27FC236}">
                <a16:creationId xmlns:a16="http://schemas.microsoft.com/office/drawing/2014/main" id="{401DE463-E6BB-AF30-C17B-A3B5450D9D0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28544" y="575731"/>
            <a:ext cx="3594873" cy="3602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C8BFD373-AD44-02A1-0238-893D2597AAD5}"/>
              </a:ext>
            </a:extLst>
          </p:cNvPr>
          <p:cNvSpPr txBox="1"/>
          <p:nvPr/>
        </p:nvSpPr>
        <p:spPr>
          <a:xfrm>
            <a:off x="4657723" y="4228516"/>
            <a:ext cx="2296843" cy="261610"/>
          </a:xfrm>
          <a:prstGeom prst="rect">
            <a:avLst/>
          </a:prstGeom>
          <a:noFill/>
        </p:spPr>
        <p:txBody>
          <a:bodyPr wrap="square">
            <a:spAutoFit/>
          </a:bodyPr>
          <a:lstStyle/>
          <a:p>
            <a:pPr marL="0" lvl="0" indent="0" algn="ctr" rtl="0">
              <a:spcBef>
                <a:spcPts val="0"/>
              </a:spcBef>
              <a:spcAft>
                <a:spcPts val="0"/>
              </a:spcAft>
              <a:buNone/>
            </a:pPr>
            <a:r>
              <a:rPr lang="en-US" sz="1100" dirty="0">
                <a:solidFill>
                  <a:schemeClr val="accent5">
                    <a:lumMod val="50000"/>
                  </a:schemeClr>
                </a:solidFill>
              </a:rPr>
              <a:t>Picture generated with AI</a:t>
            </a:r>
          </a:p>
        </p:txBody>
      </p:sp>
    </p:spTree>
    <p:extLst>
      <p:ext uri="{BB962C8B-B14F-4D97-AF65-F5344CB8AC3E}">
        <p14:creationId xmlns:p14="http://schemas.microsoft.com/office/powerpoint/2010/main" val="348230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3">
                                            <p:txEl>
                                              <p:pRg st="0" end="0"/>
                                            </p:txEl>
                                          </p:spTgt>
                                        </p:tgtEl>
                                        <p:attrNameLst>
                                          <p:attrName>style.visibility</p:attrName>
                                        </p:attrNameLst>
                                      </p:cBhvr>
                                      <p:to>
                                        <p:strVal val="visible"/>
                                      </p:to>
                                    </p:set>
                                    <p:anim calcmode="lin" valueType="num">
                                      <p:cBhvr additive="base">
                                        <p:cTn id="11" dur="500" fill="hold"/>
                                        <p:tgtEl>
                                          <p:spTgt spid="15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53"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8"/>
        <p:cNvGrpSpPr/>
        <p:nvPr/>
      </p:nvGrpSpPr>
      <p:grpSpPr>
        <a:xfrm>
          <a:off x="0" y="0"/>
          <a:ext cx="0" cy="0"/>
          <a:chOff x="0" y="0"/>
          <a:chExt cx="0" cy="0"/>
        </a:xfrm>
      </p:grpSpPr>
      <p:pic>
        <p:nvPicPr>
          <p:cNvPr id="4" name="Picture 3" descr="A diagram of a process&#10;&#10;Description automatically generated">
            <a:extLst>
              <a:ext uri="{FF2B5EF4-FFF2-40B4-BE49-F238E27FC236}">
                <a16:creationId xmlns:a16="http://schemas.microsoft.com/office/drawing/2014/main" id="{03F8F4E7-3247-0292-67F8-38ADD8B0F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62" y="375805"/>
            <a:ext cx="8953075" cy="4767695"/>
          </a:xfrm>
          <a:prstGeom prst="rect">
            <a:avLst/>
          </a:prstGeom>
        </p:spPr>
      </p:pic>
      <p:sp>
        <p:nvSpPr>
          <p:cNvPr id="6" name="TextBox 5">
            <a:extLst>
              <a:ext uri="{FF2B5EF4-FFF2-40B4-BE49-F238E27FC236}">
                <a16:creationId xmlns:a16="http://schemas.microsoft.com/office/drawing/2014/main" id="{4C71AF43-8AE3-E8F4-E2A0-58EF767D5387}"/>
              </a:ext>
            </a:extLst>
          </p:cNvPr>
          <p:cNvSpPr txBox="1"/>
          <p:nvPr/>
        </p:nvSpPr>
        <p:spPr>
          <a:xfrm>
            <a:off x="-50005" y="4916602"/>
            <a:ext cx="8222456" cy="261610"/>
          </a:xfrm>
          <a:prstGeom prst="rect">
            <a:avLst/>
          </a:prstGeom>
          <a:noFill/>
        </p:spPr>
        <p:txBody>
          <a:bodyPr wrap="square">
            <a:spAutoFit/>
          </a:bodyPr>
          <a:lstStyle/>
          <a:p>
            <a:r>
              <a:rPr lang="en-US" sz="1100" dirty="0">
                <a:solidFill>
                  <a:schemeClr val="accent5">
                    <a:lumMod val="50000"/>
                  </a:schemeClr>
                </a:solidFill>
              </a:rPr>
              <a:t>More info at </a:t>
            </a:r>
            <a:r>
              <a:rPr lang="en-US" sz="1100" dirty="0">
                <a:solidFill>
                  <a:schemeClr val="accent5">
                    <a:lumMod val="50000"/>
                  </a:schemeClr>
                </a:solidFill>
                <a:hlinkClick r:id="rId4">
                  <a:extLst>
                    <a:ext uri="{A12FA001-AC4F-418D-AE19-62706E023703}">
                      <ahyp:hlinkClr xmlns:ahyp="http://schemas.microsoft.com/office/drawing/2018/hyperlinkcolor" val="tx"/>
                    </a:ext>
                  </a:extLst>
                </a:hlinkClick>
              </a:rPr>
              <a:t>https://jalammar.github.io/illustrated-transformer/</a:t>
            </a:r>
            <a:endParaRPr lang="en-US" sz="1100" dirty="0">
              <a:solidFill>
                <a:schemeClr val="accent5">
                  <a:lumMod val="50000"/>
                </a:schemeClr>
              </a:solidFill>
            </a:endParaRPr>
          </a:p>
        </p:txBody>
      </p:sp>
      <p:sp>
        <p:nvSpPr>
          <p:cNvPr id="3" name="Google Shape;435;p38">
            <a:extLst>
              <a:ext uri="{FF2B5EF4-FFF2-40B4-BE49-F238E27FC236}">
                <a16:creationId xmlns:a16="http://schemas.microsoft.com/office/drawing/2014/main" id="{8ACF48BE-4A8F-E1DE-E7AF-A30F6C31B357}"/>
              </a:ext>
            </a:extLst>
          </p:cNvPr>
          <p:cNvSpPr txBox="1">
            <a:spLocks noGrp="1"/>
          </p:cNvSpPr>
          <p:nvPr>
            <p:ph type="title"/>
          </p:nvPr>
        </p:nvSpPr>
        <p:spPr>
          <a:xfrm>
            <a:off x="264573" y="504681"/>
            <a:ext cx="7593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solidFill>
                  <a:schemeClr val="accent2"/>
                </a:solidFill>
              </a:rPr>
              <a:t>Transformer Architecture</a:t>
            </a:r>
            <a:endParaRPr dirty="0">
              <a:solidFill>
                <a:schemeClr val="accent2"/>
              </a:solidFill>
            </a:endParaRPr>
          </a:p>
        </p:txBody>
      </p:sp>
    </p:spTree>
    <p:extLst>
      <p:ext uri="{BB962C8B-B14F-4D97-AF65-F5344CB8AC3E}">
        <p14:creationId xmlns:p14="http://schemas.microsoft.com/office/powerpoint/2010/main" val="40024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100000"/>
              </a:schemeClr>
            </a:gs>
            <a:gs pos="58000">
              <a:schemeClr val="accent6"/>
            </a:gs>
            <a:gs pos="100000">
              <a:schemeClr val="accent6"/>
            </a:gs>
          </a:gsLst>
          <a:path path="circle">
            <a:fillToRect l="100000" t="100000"/>
          </a:path>
          <a:tileRect r="-100000" b="-100000"/>
        </a:gradFill>
        <a:effectLst/>
      </p:bgPr>
    </p:bg>
    <p:spTree>
      <p:nvGrpSpPr>
        <p:cNvPr id="1" name="Shape 266"/>
        <p:cNvGrpSpPr/>
        <p:nvPr/>
      </p:nvGrpSpPr>
      <p:grpSpPr>
        <a:xfrm>
          <a:off x="0" y="0"/>
          <a:ext cx="0" cy="0"/>
          <a:chOff x="0" y="0"/>
          <a:chExt cx="0" cy="0"/>
        </a:xfrm>
      </p:grpSpPr>
      <p:sp>
        <p:nvSpPr>
          <p:cNvPr id="267" name="Google Shape;267;p28"/>
          <p:cNvSpPr txBox="1">
            <a:spLocks noGrp="1"/>
          </p:cNvSpPr>
          <p:nvPr>
            <p:ph type="title"/>
          </p:nvPr>
        </p:nvSpPr>
        <p:spPr>
          <a:xfrm>
            <a:off x="282431" y="515615"/>
            <a:ext cx="7593300" cy="55057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accent2"/>
                </a:solidFill>
              </a:rPr>
              <a:t>AI Unveiled: Six Transformative Technologies</a:t>
            </a:r>
            <a:endParaRPr dirty="0">
              <a:solidFill>
                <a:schemeClr val="accent2"/>
              </a:solidFill>
            </a:endParaRPr>
          </a:p>
        </p:txBody>
      </p:sp>
      <p:sp>
        <p:nvSpPr>
          <p:cNvPr id="268" name="Google Shape;268;p28"/>
          <p:cNvSpPr txBox="1">
            <a:spLocks noGrp="1"/>
          </p:cNvSpPr>
          <p:nvPr>
            <p:ph type="body" idx="1"/>
          </p:nvPr>
        </p:nvSpPr>
        <p:spPr>
          <a:xfrm>
            <a:off x="519867" y="1273364"/>
            <a:ext cx="1878600" cy="15288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b="1" dirty="0">
                <a:solidFill>
                  <a:schemeClr val="accent5">
                    <a:lumMod val="50000"/>
                  </a:schemeClr>
                </a:solidFill>
              </a:rPr>
              <a:t>Large Language Models (LLMs)</a:t>
            </a:r>
          </a:p>
          <a:p>
            <a:pPr marL="0" lvl="0" indent="0" algn="l" rtl="0">
              <a:lnSpc>
                <a:spcPct val="100000"/>
              </a:lnSpc>
              <a:spcBef>
                <a:spcPts val="0"/>
              </a:spcBef>
              <a:spcAft>
                <a:spcPts val="0"/>
              </a:spcAft>
              <a:buNone/>
            </a:pPr>
            <a:endParaRPr lang="en-US" sz="400" b="1" dirty="0">
              <a:solidFill>
                <a:schemeClr val="accent5">
                  <a:lumMod val="50000"/>
                </a:schemeClr>
              </a:solidFill>
            </a:endParaRPr>
          </a:p>
          <a:p>
            <a:pPr marL="0" lvl="0" indent="0">
              <a:buNone/>
            </a:pPr>
            <a:r>
              <a:rPr lang="en-US" sz="1200" dirty="0">
                <a:solidFill>
                  <a:schemeClr val="accent5">
                    <a:lumMod val="50000"/>
                  </a:schemeClr>
                </a:solidFill>
              </a:rPr>
              <a:t>Generate and understand human-like text, powering tools like ChatGPT .</a:t>
            </a:r>
          </a:p>
        </p:txBody>
      </p:sp>
      <p:sp>
        <p:nvSpPr>
          <p:cNvPr id="269" name="Google Shape;269;p28"/>
          <p:cNvSpPr txBox="1">
            <a:spLocks noGrp="1"/>
          </p:cNvSpPr>
          <p:nvPr>
            <p:ph type="body" idx="2"/>
          </p:nvPr>
        </p:nvSpPr>
        <p:spPr>
          <a:xfrm>
            <a:off x="2725172" y="1273364"/>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Machine Learning Platforms</a:t>
            </a:r>
          </a:p>
          <a:p>
            <a:pPr marL="0" lvl="0" indent="0" algn="l" rtl="0">
              <a:spcBef>
                <a:spcPts val="0"/>
              </a:spcBef>
              <a:spcAft>
                <a:spcPts val="0"/>
              </a:spcAft>
              <a:buNone/>
            </a:pPr>
            <a:endParaRPr lang="en-US" sz="400" b="1" dirty="0">
              <a:solidFill>
                <a:schemeClr val="accent5">
                  <a:lumMod val="50000"/>
                </a:schemeClr>
              </a:solidFill>
            </a:endParaRPr>
          </a:p>
          <a:p>
            <a:pPr marL="0" lvl="0" indent="0" algn="l" rtl="0">
              <a:spcBef>
                <a:spcPts val="0"/>
              </a:spcBef>
              <a:spcAft>
                <a:spcPts val="0"/>
              </a:spcAft>
              <a:buNone/>
            </a:pPr>
            <a:r>
              <a:rPr lang="en-US" sz="1200" dirty="0">
                <a:solidFill>
                  <a:schemeClr val="accent5">
                    <a:lumMod val="50000"/>
                  </a:schemeClr>
                </a:solidFill>
              </a:rPr>
              <a:t>Offer tools for building and deploying adaptive algorithms across various applications.</a:t>
            </a:r>
          </a:p>
        </p:txBody>
      </p:sp>
      <p:sp>
        <p:nvSpPr>
          <p:cNvPr id="270" name="Google Shape;270;p28"/>
          <p:cNvSpPr txBox="1">
            <a:spLocks noGrp="1"/>
          </p:cNvSpPr>
          <p:nvPr>
            <p:ph type="body" idx="3"/>
          </p:nvPr>
        </p:nvSpPr>
        <p:spPr>
          <a:xfrm>
            <a:off x="4930481" y="1273364"/>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Robotic Process Automation (RPA)</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Automate repetitive tasks by simulating human interactions with digital systems.</a:t>
            </a:r>
          </a:p>
        </p:txBody>
      </p:sp>
      <p:sp>
        <p:nvSpPr>
          <p:cNvPr id="272" name="Google Shape;272;p28"/>
          <p:cNvSpPr txBox="1">
            <a:spLocks noGrp="1"/>
          </p:cNvSpPr>
          <p:nvPr>
            <p:ph type="body" idx="1"/>
          </p:nvPr>
        </p:nvSpPr>
        <p:spPr>
          <a:xfrm>
            <a:off x="519867" y="3030350"/>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Computer Vision</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Allow machines to interpret visual information from the world, akin to human sight.</a:t>
            </a:r>
          </a:p>
        </p:txBody>
      </p:sp>
      <p:sp>
        <p:nvSpPr>
          <p:cNvPr id="273" name="Google Shape;273;p28"/>
          <p:cNvSpPr txBox="1">
            <a:spLocks noGrp="1"/>
          </p:cNvSpPr>
          <p:nvPr>
            <p:ph type="body" idx="2"/>
          </p:nvPr>
        </p:nvSpPr>
        <p:spPr>
          <a:xfrm>
            <a:off x="2771876" y="3030350"/>
            <a:ext cx="1785192"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Natural Language Processing (NLP)</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Enable understanding and generation of human language for effective communication.</a:t>
            </a:r>
          </a:p>
        </p:txBody>
      </p:sp>
      <p:sp>
        <p:nvSpPr>
          <p:cNvPr id="274" name="Google Shape;274;p28"/>
          <p:cNvSpPr txBox="1">
            <a:spLocks noGrp="1"/>
          </p:cNvSpPr>
          <p:nvPr>
            <p:ph type="body" idx="3"/>
          </p:nvPr>
        </p:nvSpPr>
        <p:spPr>
          <a:xfrm>
            <a:off x="4930477" y="3030350"/>
            <a:ext cx="1878593"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Neural Networks/Deep Learning</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Mimic the human brain’s structure to analyze data and recognize complex patterns.</a:t>
            </a:r>
          </a:p>
        </p:txBody>
      </p:sp>
      <p:pic>
        <p:nvPicPr>
          <p:cNvPr id="3" name="Google Shape;688;p47">
            <a:extLst>
              <a:ext uri="{FF2B5EF4-FFF2-40B4-BE49-F238E27FC236}">
                <a16:creationId xmlns:a16="http://schemas.microsoft.com/office/drawing/2014/main" id="{CF86954D-5561-CF0D-2FE6-FE1EB7CE5094}"/>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09078" y="729575"/>
            <a:ext cx="2334922" cy="3645016"/>
          </a:xfrm>
          <a:prstGeom prst="rect">
            <a:avLst/>
          </a:prstGeom>
          <a:noFill/>
          <a:ln>
            <a:noFill/>
          </a:ln>
        </p:spPr>
      </p:pic>
      <p:pic>
        <p:nvPicPr>
          <p:cNvPr id="4" name="Google Shape;691;p47">
            <a:extLst>
              <a:ext uri="{FF2B5EF4-FFF2-40B4-BE49-F238E27FC236}">
                <a16:creationId xmlns:a16="http://schemas.microsoft.com/office/drawing/2014/main" id="{DB487081-3641-9F92-1102-DC94780287A0}"/>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12259" y="1299521"/>
            <a:ext cx="241950" cy="166048"/>
          </a:xfrm>
          <a:prstGeom prst="rect">
            <a:avLst/>
          </a:prstGeom>
          <a:noFill/>
          <a:ln>
            <a:noFill/>
          </a:ln>
        </p:spPr>
      </p:pic>
      <p:pic>
        <p:nvPicPr>
          <p:cNvPr id="2" name="Google Shape;679;p46">
            <a:extLst>
              <a:ext uri="{FF2B5EF4-FFF2-40B4-BE49-F238E27FC236}">
                <a16:creationId xmlns:a16="http://schemas.microsoft.com/office/drawing/2014/main" id="{FE6275A9-1F25-074D-0FD1-F4154D7B948F}"/>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487386" y="51532"/>
            <a:ext cx="419450" cy="559275"/>
          </a:xfrm>
          <a:prstGeom prst="rect">
            <a:avLst/>
          </a:prstGeom>
          <a:noFill/>
          <a:ln>
            <a:noFill/>
          </a:ln>
        </p:spPr>
      </p:pic>
    </p:spTree>
    <p:extLst>
      <p:ext uri="{BB962C8B-B14F-4D97-AF65-F5344CB8AC3E}">
        <p14:creationId xmlns:p14="http://schemas.microsoft.com/office/powerpoint/2010/main" val="141617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additive="base">
                                        <p:cTn id="7" dur="500" fill="hold"/>
                                        <p:tgtEl>
                                          <p:spTgt spid="267"/>
                                        </p:tgtEl>
                                        <p:attrNameLst>
                                          <p:attrName>ppt_x</p:attrName>
                                        </p:attrNameLst>
                                      </p:cBhvr>
                                      <p:tavLst>
                                        <p:tav tm="0">
                                          <p:val>
                                            <p:strVal val="#ppt_x"/>
                                          </p:val>
                                        </p:tav>
                                        <p:tav tm="100000">
                                          <p:val>
                                            <p:strVal val="#ppt_x"/>
                                          </p:val>
                                        </p:tav>
                                      </p:tavLst>
                                    </p:anim>
                                    <p:anim calcmode="lin" valueType="num">
                                      <p:cBhvr additive="base">
                                        <p:cTn id="8" dur="500" fill="hold"/>
                                        <p:tgtEl>
                                          <p:spTgt spid="2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8">
                                            <p:txEl>
                                              <p:pRg st="0" end="0"/>
                                            </p:txEl>
                                          </p:spTgt>
                                        </p:tgtEl>
                                        <p:attrNameLst>
                                          <p:attrName>style.visibility</p:attrName>
                                        </p:attrNameLst>
                                      </p:cBhvr>
                                      <p:to>
                                        <p:strVal val="visible"/>
                                      </p:to>
                                    </p:set>
                                    <p:anim calcmode="lin" valueType="num">
                                      <p:cBhvr additive="base">
                                        <p:cTn id="11" dur="500" fill="hold"/>
                                        <p:tgtEl>
                                          <p:spTgt spid="26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xEl>
                                              <p:pRg st="2" end="2"/>
                                            </p:txEl>
                                          </p:spTgt>
                                        </p:tgtEl>
                                        <p:attrNameLst>
                                          <p:attrName>style.visibility</p:attrName>
                                        </p:attrNameLst>
                                      </p:cBhvr>
                                      <p:to>
                                        <p:strVal val="visible"/>
                                      </p:to>
                                    </p:set>
                                    <p:anim calcmode="lin" valueType="num">
                                      <p:cBhvr additive="base">
                                        <p:cTn id="15" dur="500" fill="hold"/>
                                        <p:tgtEl>
                                          <p:spTgt spid="26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xEl>
                                              <p:pRg st="0" end="0"/>
                                            </p:txEl>
                                          </p:spTgt>
                                        </p:tgtEl>
                                        <p:attrNameLst>
                                          <p:attrName>style.visibility</p:attrName>
                                        </p:attrNameLst>
                                      </p:cBhvr>
                                      <p:to>
                                        <p:strVal val="visible"/>
                                      </p:to>
                                    </p:set>
                                    <p:anim calcmode="lin" valueType="num">
                                      <p:cBhvr additive="base">
                                        <p:cTn id="19" dur="500" fill="hold"/>
                                        <p:tgtEl>
                                          <p:spTgt spid="26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9">
                                            <p:txEl>
                                              <p:pRg st="2" end="2"/>
                                            </p:txEl>
                                          </p:spTgt>
                                        </p:tgtEl>
                                        <p:attrNameLst>
                                          <p:attrName>style.visibility</p:attrName>
                                        </p:attrNameLst>
                                      </p:cBhvr>
                                      <p:to>
                                        <p:strVal val="visible"/>
                                      </p:to>
                                    </p:set>
                                    <p:anim calcmode="lin" valueType="num">
                                      <p:cBhvr additive="base">
                                        <p:cTn id="23" dur="500" fill="hold"/>
                                        <p:tgtEl>
                                          <p:spTgt spid="26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9">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0">
                                            <p:txEl>
                                              <p:pRg st="0" end="0"/>
                                            </p:txEl>
                                          </p:spTgt>
                                        </p:tgtEl>
                                        <p:attrNameLst>
                                          <p:attrName>style.visibility</p:attrName>
                                        </p:attrNameLst>
                                      </p:cBhvr>
                                      <p:to>
                                        <p:strVal val="visible"/>
                                      </p:to>
                                    </p:set>
                                    <p:anim calcmode="lin" valueType="num">
                                      <p:cBhvr additive="base">
                                        <p:cTn id="27" dur="500" fill="hold"/>
                                        <p:tgtEl>
                                          <p:spTgt spid="27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0">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0">
                                            <p:txEl>
                                              <p:pRg st="2" end="2"/>
                                            </p:txEl>
                                          </p:spTgt>
                                        </p:tgtEl>
                                        <p:attrNameLst>
                                          <p:attrName>style.visibility</p:attrName>
                                        </p:attrNameLst>
                                      </p:cBhvr>
                                      <p:to>
                                        <p:strVal val="visible"/>
                                      </p:to>
                                    </p:set>
                                    <p:anim calcmode="lin" valueType="num">
                                      <p:cBhvr additive="base">
                                        <p:cTn id="31" dur="500" fill="hold"/>
                                        <p:tgtEl>
                                          <p:spTgt spid="27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0">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2">
                                            <p:txEl>
                                              <p:pRg st="0" end="0"/>
                                            </p:txEl>
                                          </p:spTgt>
                                        </p:tgtEl>
                                        <p:attrNameLst>
                                          <p:attrName>style.visibility</p:attrName>
                                        </p:attrNameLst>
                                      </p:cBhvr>
                                      <p:to>
                                        <p:strVal val="visible"/>
                                      </p:to>
                                    </p:set>
                                    <p:anim calcmode="lin" valueType="num">
                                      <p:cBhvr additive="base">
                                        <p:cTn id="35" dur="500" fill="hold"/>
                                        <p:tgtEl>
                                          <p:spTgt spid="27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2">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2">
                                            <p:txEl>
                                              <p:pRg st="2" end="2"/>
                                            </p:txEl>
                                          </p:spTgt>
                                        </p:tgtEl>
                                        <p:attrNameLst>
                                          <p:attrName>style.visibility</p:attrName>
                                        </p:attrNameLst>
                                      </p:cBhvr>
                                      <p:to>
                                        <p:strVal val="visible"/>
                                      </p:to>
                                    </p:set>
                                    <p:anim calcmode="lin" valueType="num">
                                      <p:cBhvr additive="base">
                                        <p:cTn id="39" dur="500" fill="hold"/>
                                        <p:tgtEl>
                                          <p:spTgt spid="272">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2">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3">
                                            <p:txEl>
                                              <p:pRg st="0" end="0"/>
                                            </p:txEl>
                                          </p:spTgt>
                                        </p:tgtEl>
                                        <p:attrNameLst>
                                          <p:attrName>style.visibility</p:attrName>
                                        </p:attrNameLst>
                                      </p:cBhvr>
                                      <p:to>
                                        <p:strVal val="visible"/>
                                      </p:to>
                                    </p:set>
                                    <p:anim calcmode="lin" valueType="num">
                                      <p:cBhvr additive="base">
                                        <p:cTn id="43" dur="500" fill="hold"/>
                                        <p:tgtEl>
                                          <p:spTgt spid="27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3">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3">
                                            <p:txEl>
                                              <p:pRg st="2" end="2"/>
                                            </p:txEl>
                                          </p:spTgt>
                                        </p:tgtEl>
                                        <p:attrNameLst>
                                          <p:attrName>style.visibility</p:attrName>
                                        </p:attrNameLst>
                                      </p:cBhvr>
                                      <p:to>
                                        <p:strVal val="visible"/>
                                      </p:to>
                                    </p:set>
                                    <p:anim calcmode="lin" valueType="num">
                                      <p:cBhvr additive="base">
                                        <p:cTn id="47" dur="500" fill="hold"/>
                                        <p:tgtEl>
                                          <p:spTgt spid="273">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73">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4">
                                            <p:txEl>
                                              <p:pRg st="0" end="0"/>
                                            </p:txEl>
                                          </p:spTgt>
                                        </p:tgtEl>
                                        <p:attrNameLst>
                                          <p:attrName>style.visibility</p:attrName>
                                        </p:attrNameLst>
                                      </p:cBhvr>
                                      <p:to>
                                        <p:strVal val="visible"/>
                                      </p:to>
                                    </p:set>
                                    <p:anim calcmode="lin" valueType="num">
                                      <p:cBhvr additive="base">
                                        <p:cTn id="51" dur="500" fill="hold"/>
                                        <p:tgtEl>
                                          <p:spTgt spid="274">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4">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4">
                                            <p:txEl>
                                              <p:pRg st="2" end="2"/>
                                            </p:txEl>
                                          </p:spTgt>
                                        </p:tgtEl>
                                        <p:attrNameLst>
                                          <p:attrName>style.visibility</p:attrName>
                                        </p:attrNameLst>
                                      </p:cBhvr>
                                      <p:to>
                                        <p:strVal val="visible"/>
                                      </p:to>
                                    </p:set>
                                    <p:anim calcmode="lin" valueType="num">
                                      <p:cBhvr additive="base">
                                        <p:cTn id="55" dur="500" fill="hold"/>
                                        <p:tgtEl>
                                          <p:spTgt spid="27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4">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68" grpId="0" build="p"/>
      <p:bldP spid="269" grpId="0" build="p"/>
      <p:bldP spid="270" grpId="0" build="p"/>
      <p:bldP spid="272" grpId="0" build="p"/>
      <p:bldP spid="273" grpId="0" build="p"/>
      <p:bldP spid="2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45000">
              <a:schemeClr val="accent1">
                <a:lumMod val="20000"/>
                <a:lumOff val="80000"/>
              </a:schemeClr>
            </a:gs>
            <a:gs pos="100000">
              <a:schemeClr val="accent1">
                <a:lumMod val="20000"/>
                <a:lumOff val="80000"/>
              </a:schemeClr>
            </a:gs>
          </a:gsLst>
          <a:path path="circle">
            <a:fillToRect l="100000" t="100000"/>
          </a:path>
          <a:tileRect r="-100000" b="-100000"/>
        </a:gradFill>
        <a:effectLst/>
      </p:bgPr>
    </p:bg>
    <p:spTree>
      <p:nvGrpSpPr>
        <p:cNvPr id="1" name="Shape 158"/>
        <p:cNvGrpSpPr/>
        <p:nvPr/>
      </p:nvGrpSpPr>
      <p:grpSpPr>
        <a:xfrm>
          <a:off x="0" y="0"/>
          <a:ext cx="0" cy="0"/>
          <a:chOff x="0" y="0"/>
          <a:chExt cx="0" cy="0"/>
        </a:xfrm>
      </p:grpSpPr>
      <p:pic>
        <p:nvPicPr>
          <p:cNvPr id="15" name="Graphic 14">
            <a:extLst>
              <a:ext uri="{FF2B5EF4-FFF2-40B4-BE49-F238E27FC236}">
                <a16:creationId xmlns:a16="http://schemas.microsoft.com/office/drawing/2014/main" id="{1C0DED80-9CB8-4377-7837-5FAE5229044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43263" y="1380444"/>
            <a:ext cx="2331244" cy="2331244"/>
          </a:xfrm>
          <a:prstGeom prst="rect">
            <a:avLst/>
          </a:prstGeom>
        </p:spPr>
      </p:pic>
      <p:pic>
        <p:nvPicPr>
          <p:cNvPr id="17" name="Graphic 16">
            <a:extLst>
              <a:ext uri="{FF2B5EF4-FFF2-40B4-BE49-F238E27FC236}">
                <a16:creationId xmlns:a16="http://schemas.microsoft.com/office/drawing/2014/main" id="{5446BA3D-504B-701D-B711-C866EB5DD9C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62290" y="1888548"/>
            <a:ext cx="559591" cy="559591"/>
          </a:xfrm>
          <a:prstGeom prst="rect">
            <a:avLst/>
          </a:prstGeom>
        </p:spPr>
      </p:pic>
      <p:sp>
        <p:nvSpPr>
          <p:cNvPr id="18" name="Right Arrow 17">
            <a:extLst>
              <a:ext uri="{FF2B5EF4-FFF2-40B4-BE49-F238E27FC236}">
                <a16:creationId xmlns:a16="http://schemas.microsoft.com/office/drawing/2014/main" id="{FFF049CE-7110-16D2-0A84-F53DFF598A7E}"/>
              </a:ext>
            </a:extLst>
          </p:cNvPr>
          <p:cNvSpPr/>
          <p:nvPr/>
        </p:nvSpPr>
        <p:spPr>
          <a:xfrm>
            <a:off x="1777012" y="2396047"/>
            <a:ext cx="1243012" cy="300038"/>
          </a:xfrm>
          <a:prstGeom prst="rightArrow">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CDD47D1-259D-FE23-5EF2-6C910CBF7C39}"/>
              </a:ext>
            </a:extLst>
          </p:cNvPr>
          <p:cNvSpPr txBox="1"/>
          <p:nvPr/>
        </p:nvSpPr>
        <p:spPr>
          <a:xfrm>
            <a:off x="1957744" y="2695701"/>
            <a:ext cx="869066" cy="307777"/>
          </a:xfrm>
          <a:prstGeom prst="rect">
            <a:avLst/>
          </a:prstGeom>
          <a:noFill/>
        </p:spPr>
        <p:txBody>
          <a:bodyPr wrap="square" rtlCol="0">
            <a:spAutoFit/>
          </a:bodyPr>
          <a:lstStyle/>
          <a:p>
            <a:pPr algn="ctr"/>
            <a:r>
              <a:rPr lang="en-US">
                <a:solidFill>
                  <a:srgbClr val="7030A0"/>
                </a:solidFill>
              </a:rPr>
              <a:t>Training</a:t>
            </a:r>
          </a:p>
        </p:txBody>
      </p:sp>
      <p:sp>
        <p:nvSpPr>
          <p:cNvPr id="20" name="Right Arrow 19">
            <a:extLst>
              <a:ext uri="{FF2B5EF4-FFF2-40B4-BE49-F238E27FC236}">
                <a16:creationId xmlns:a16="http://schemas.microsoft.com/office/drawing/2014/main" id="{31DC2E1C-A74D-B671-0874-E1A3CA36AFC3}"/>
              </a:ext>
            </a:extLst>
          </p:cNvPr>
          <p:cNvSpPr/>
          <p:nvPr/>
        </p:nvSpPr>
        <p:spPr>
          <a:xfrm>
            <a:off x="5797746" y="2399915"/>
            <a:ext cx="1243012" cy="300038"/>
          </a:xfrm>
          <a:prstGeom prst="rightArrow">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93FDA9D-7366-F2C8-CD68-E6C9A8B5A36F}"/>
              </a:ext>
            </a:extLst>
          </p:cNvPr>
          <p:cNvSpPr txBox="1"/>
          <p:nvPr/>
        </p:nvSpPr>
        <p:spPr>
          <a:xfrm>
            <a:off x="5823386" y="2695701"/>
            <a:ext cx="1191732" cy="307777"/>
          </a:xfrm>
          <a:prstGeom prst="rect">
            <a:avLst/>
          </a:prstGeom>
          <a:noFill/>
        </p:spPr>
        <p:txBody>
          <a:bodyPr wrap="square" rtlCol="0">
            <a:spAutoFit/>
          </a:bodyPr>
          <a:lstStyle/>
          <a:p>
            <a:pPr algn="ctr"/>
            <a:r>
              <a:rPr lang="en-US">
                <a:solidFill>
                  <a:srgbClr val="7030A0"/>
                </a:solidFill>
              </a:rPr>
              <a:t>Adaptation</a:t>
            </a:r>
          </a:p>
        </p:txBody>
      </p:sp>
      <p:pic>
        <p:nvPicPr>
          <p:cNvPr id="22" name="Graphic 21">
            <a:extLst>
              <a:ext uri="{FF2B5EF4-FFF2-40B4-BE49-F238E27FC236}">
                <a16:creationId xmlns:a16="http://schemas.microsoft.com/office/drawing/2014/main" id="{3F7A41C0-7A17-01E7-A7AF-D378CF9C344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62289" y="2640576"/>
            <a:ext cx="559591" cy="559591"/>
          </a:xfrm>
          <a:prstGeom prst="rect">
            <a:avLst/>
          </a:prstGeom>
        </p:spPr>
      </p:pic>
      <p:pic>
        <p:nvPicPr>
          <p:cNvPr id="23" name="Graphic 22">
            <a:extLst>
              <a:ext uri="{FF2B5EF4-FFF2-40B4-BE49-F238E27FC236}">
                <a16:creationId xmlns:a16="http://schemas.microsoft.com/office/drawing/2014/main" id="{993F3E58-325C-802B-563F-A6DEE8A408C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62289" y="3398043"/>
            <a:ext cx="559591" cy="559591"/>
          </a:xfrm>
          <a:prstGeom prst="rect">
            <a:avLst/>
          </a:prstGeom>
        </p:spPr>
      </p:pic>
      <p:pic>
        <p:nvPicPr>
          <p:cNvPr id="24" name="Graphic 23">
            <a:extLst>
              <a:ext uri="{FF2B5EF4-FFF2-40B4-BE49-F238E27FC236}">
                <a16:creationId xmlns:a16="http://schemas.microsoft.com/office/drawing/2014/main" id="{F58ACEB5-F338-AF49-54C9-4A9C94D3541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62287" y="4129473"/>
            <a:ext cx="559591" cy="559591"/>
          </a:xfrm>
          <a:prstGeom prst="rect">
            <a:avLst/>
          </a:prstGeom>
        </p:spPr>
      </p:pic>
      <p:pic>
        <p:nvPicPr>
          <p:cNvPr id="25" name="Graphic 24">
            <a:extLst>
              <a:ext uri="{FF2B5EF4-FFF2-40B4-BE49-F238E27FC236}">
                <a16:creationId xmlns:a16="http://schemas.microsoft.com/office/drawing/2014/main" id="{4BA8250D-CE3C-5E77-4CA1-08DBA1C6621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62288" y="1160537"/>
            <a:ext cx="559591" cy="559591"/>
          </a:xfrm>
          <a:prstGeom prst="rect">
            <a:avLst/>
          </a:prstGeom>
        </p:spPr>
      </p:pic>
      <p:pic>
        <p:nvPicPr>
          <p:cNvPr id="26" name="Graphic 25">
            <a:extLst>
              <a:ext uri="{FF2B5EF4-FFF2-40B4-BE49-F238E27FC236}">
                <a16:creationId xmlns:a16="http://schemas.microsoft.com/office/drawing/2014/main" id="{2407CAD4-2CF2-9EA5-E78B-C944AD9BDF1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62288" y="403070"/>
            <a:ext cx="559591" cy="559591"/>
          </a:xfrm>
          <a:prstGeom prst="rect">
            <a:avLst/>
          </a:prstGeom>
        </p:spPr>
      </p:pic>
      <p:grpSp>
        <p:nvGrpSpPr>
          <p:cNvPr id="39" name="Group 38">
            <a:extLst>
              <a:ext uri="{FF2B5EF4-FFF2-40B4-BE49-F238E27FC236}">
                <a16:creationId xmlns:a16="http://schemas.microsoft.com/office/drawing/2014/main" id="{26C4E8D5-0B46-3DB3-CD0C-7F24B904D963}"/>
              </a:ext>
            </a:extLst>
          </p:cNvPr>
          <p:cNvGrpSpPr/>
          <p:nvPr/>
        </p:nvGrpSpPr>
        <p:grpSpPr>
          <a:xfrm>
            <a:off x="531747" y="409466"/>
            <a:ext cx="1322122" cy="790065"/>
            <a:chOff x="686117" y="463722"/>
            <a:chExt cx="1322122" cy="790065"/>
          </a:xfrm>
        </p:grpSpPr>
        <p:pic>
          <p:nvPicPr>
            <p:cNvPr id="3" name="Graphic 2">
              <a:extLst>
                <a:ext uri="{FF2B5EF4-FFF2-40B4-BE49-F238E27FC236}">
                  <a16:creationId xmlns:a16="http://schemas.microsoft.com/office/drawing/2014/main" id="{374A327C-BDD6-517A-FED8-4770EEF1D57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H="1">
              <a:off x="1021120" y="463722"/>
              <a:ext cx="652116" cy="652116"/>
            </a:xfrm>
            <a:prstGeom prst="rect">
              <a:avLst/>
            </a:prstGeom>
          </p:spPr>
        </p:pic>
        <p:sp>
          <p:nvSpPr>
            <p:cNvPr id="27" name="TextBox 26">
              <a:extLst>
                <a:ext uri="{FF2B5EF4-FFF2-40B4-BE49-F238E27FC236}">
                  <a16:creationId xmlns:a16="http://schemas.microsoft.com/office/drawing/2014/main" id="{2757716A-5DB7-5597-8081-4B3009F548A0}"/>
                </a:ext>
              </a:extLst>
            </p:cNvPr>
            <p:cNvSpPr txBox="1"/>
            <p:nvPr/>
          </p:nvSpPr>
          <p:spPr>
            <a:xfrm>
              <a:off x="686117" y="992177"/>
              <a:ext cx="1322122" cy="261610"/>
            </a:xfrm>
            <a:prstGeom prst="rect">
              <a:avLst/>
            </a:prstGeom>
            <a:noFill/>
          </p:spPr>
          <p:txBody>
            <a:bodyPr wrap="square" rtlCol="0">
              <a:spAutoFit/>
            </a:bodyPr>
            <a:lstStyle/>
            <a:p>
              <a:pPr algn="ctr"/>
              <a:r>
                <a:rPr lang="en-US" sz="1100">
                  <a:solidFill>
                    <a:srgbClr val="7030A0"/>
                  </a:solidFill>
                </a:rPr>
                <a:t>Structured data</a:t>
              </a:r>
            </a:p>
          </p:txBody>
        </p:sp>
      </p:grpSp>
      <p:grpSp>
        <p:nvGrpSpPr>
          <p:cNvPr id="37" name="Group 36">
            <a:extLst>
              <a:ext uri="{FF2B5EF4-FFF2-40B4-BE49-F238E27FC236}">
                <a16:creationId xmlns:a16="http://schemas.microsoft.com/office/drawing/2014/main" id="{18C1F81A-2C70-9D8B-F752-9C2C0EB9A6E3}"/>
              </a:ext>
            </a:extLst>
          </p:cNvPr>
          <p:cNvGrpSpPr/>
          <p:nvPr/>
        </p:nvGrpSpPr>
        <p:grpSpPr>
          <a:xfrm>
            <a:off x="627543" y="2220008"/>
            <a:ext cx="1107179" cy="867282"/>
            <a:chOff x="790658" y="2245691"/>
            <a:chExt cx="1107179" cy="867282"/>
          </a:xfrm>
        </p:grpSpPr>
        <p:pic>
          <p:nvPicPr>
            <p:cNvPr id="9" name="Graphic 8">
              <a:extLst>
                <a:ext uri="{FF2B5EF4-FFF2-40B4-BE49-F238E27FC236}">
                  <a16:creationId xmlns:a16="http://schemas.microsoft.com/office/drawing/2014/main" id="{1CE27E12-349D-BAA7-0FBE-F787836146E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H="1">
              <a:off x="1013571" y="2245691"/>
              <a:ext cx="652116" cy="652116"/>
            </a:xfrm>
            <a:prstGeom prst="rect">
              <a:avLst/>
            </a:prstGeom>
          </p:spPr>
        </p:pic>
        <p:sp>
          <p:nvSpPr>
            <p:cNvPr id="29" name="TextBox 28">
              <a:extLst>
                <a:ext uri="{FF2B5EF4-FFF2-40B4-BE49-F238E27FC236}">
                  <a16:creationId xmlns:a16="http://schemas.microsoft.com/office/drawing/2014/main" id="{565B4ECF-BD20-9507-25DF-456E4373A3B0}"/>
                </a:ext>
              </a:extLst>
            </p:cNvPr>
            <p:cNvSpPr txBox="1"/>
            <p:nvPr/>
          </p:nvSpPr>
          <p:spPr>
            <a:xfrm>
              <a:off x="790658" y="2851363"/>
              <a:ext cx="1107179" cy="261610"/>
            </a:xfrm>
            <a:prstGeom prst="rect">
              <a:avLst/>
            </a:prstGeom>
            <a:noFill/>
          </p:spPr>
          <p:txBody>
            <a:bodyPr wrap="square" rtlCol="0">
              <a:spAutoFit/>
            </a:bodyPr>
            <a:lstStyle/>
            <a:p>
              <a:pPr algn="ctr"/>
              <a:r>
                <a:rPr lang="en-US" sz="1100">
                  <a:solidFill>
                    <a:srgbClr val="7030A0"/>
                  </a:solidFill>
                </a:rPr>
                <a:t>Voice &amp; Audio</a:t>
              </a:r>
            </a:p>
          </p:txBody>
        </p:sp>
      </p:grpSp>
      <p:grpSp>
        <p:nvGrpSpPr>
          <p:cNvPr id="38" name="Group 37">
            <a:extLst>
              <a:ext uri="{FF2B5EF4-FFF2-40B4-BE49-F238E27FC236}">
                <a16:creationId xmlns:a16="http://schemas.microsoft.com/office/drawing/2014/main" id="{30FE6D45-45C3-2AEF-8B1A-F7DAF6CB2068}"/>
              </a:ext>
            </a:extLst>
          </p:cNvPr>
          <p:cNvGrpSpPr/>
          <p:nvPr/>
        </p:nvGrpSpPr>
        <p:grpSpPr>
          <a:xfrm>
            <a:off x="619613" y="1255940"/>
            <a:ext cx="1107179" cy="908099"/>
            <a:chOff x="773983" y="1298803"/>
            <a:chExt cx="1107179" cy="908099"/>
          </a:xfrm>
        </p:grpSpPr>
        <p:pic>
          <p:nvPicPr>
            <p:cNvPr id="7" name="Graphic 6">
              <a:extLst>
                <a:ext uri="{FF2B5EF4-FFF2-40B4-BE49-F238E27FC236}">
                  <a16:creationId xmlns:a16="http://schemas.microsoft.com/office/drawing/2014/main" id="{D8708F87-78E0-647C-A620-3CDF943FC012}"/>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flipH="1">
              <a:off x="1021120" y="1298803"/>
              <a:ext cx="652116" cy="652116"/>
            </a:xfrm>
            <a:prstGeom prst="rect">
              <a:avLst/>
            </a:prstGeom>
          </p:spPr>
        </p:pic>
        <p:sp>
          <p:nvSpPr>
            <p:cNvPr id="32" name="TextBox 31">
              <a:extLst>
                <a:ext uri="{FF2B5EF4-FFF2-40B4-BE49-F238E27FC236}">
                  <a16:creationId xmlns:a16="http://schemas.microsoft.com/office/drawing/2014/main" id="{1F491E15-EAA1-C90F-CA0E-1EED9BB08FEF}"/>
                </a:ext>
              </a:extLst>
            </p:cNvPr>
            <p:cNvSpPr txBox="1"/>
            <p:nvPr/>
          </p:nvSpPr>
          <p:spPr>
            <a:xfrm>
              <a:off x="773983" y="1945292"/>
              <a:ext cx="1107179" cy="261610"/>
            </a:xfrm>
            <a:prstGeom prst="rect">
              <a:avLst/>
            </a:prstGeom>
            <a:noFill/>
          </p:spPr>
          <p:txBody>
            <a:bodyPr wrap="square" rtlCol="0">
              <a:spAutoFit/>
            </a:bodyPr>
            <a:lstStyle/>
            <a:p>
              <a:pPr algn="ctr"/>
              <a:r>
                <a:rPr lang="en-US" sz="1100">
                  <a:solidFill>
                    <a:srgbClr val="7030A0"/>
                  </a:solidFill>
                </a:rPr>
                <a:t>Text</a:t>
              </a:r>
            </a:p>
          </p:txBody>
        </p:sp>
      </p:grpSp>
      <p:grpSp>
        <p:nvGrpSpPr>
          <p:cNvPr id="36" name="Group 35">
            <a:extLst>
              <a:ext uri="{FF2B5EF4-FFF2-40B4-BE49-F238E27FC236}">
                <a16:creationId xmlns:a16="http://schemas.microsoft.com/office/drawing/2014/main" id="{8FB05A03-C19D-6A6A-E1D5-05F6684354B5}"/>
              </a:ext>
            </a:extLst>
          </p:cNvPr>
          <p:cNvGrpSpPr/>
          <p:nvPr/>
        </p:nvGrpSpPr>
        <p:grpSpPr>
          <a:xfrm>
            <a:off x="619613" y="3143259"/>
            <a:ext cx="1107179" cy="821372"/>
            <a:chOff x="781562" y="3061092"/>
            <a:chExt cx="1107179" cy="821372"/>
          </a:xfrm>
        </p:grpSpPr>
        <p:pic>
          <p:nvPicPr>
            <p:cNvPr id="11" name="Graphic 10">
              <a:extLst>
                <a:ext uri="{FF2B5EF4-FFF2-40B4-BE49-F238E27FC236}">
                  <a16:creationId xmlns:a16="http://schemas.microsoft.com/office/drawing/2014/main" id="{ACCB2081-83C2-27B9-8277-C50CE949BE4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95516" y="3061092"/>
              <a:ext cx="657553" cy="657553"/>
            </a:xfrm>
            <a:prstGeom prst="rect">
              <a:avLst/>
            </a:prstGeom>
          </p:spPr>
        </p:pic>
        <p:sp>
          <p:nvSpPr>
            <p:cNvPr id="33" name="TextBox 32">
              <a:extLst>
                <a:ext uri="{FF2B5EF4-FFF2-40B4-BE49-F238E27FC236}">
                  <a16:creationId xmlns:a16="http://schemas.microsoft.com/office/drawing/2014/main" id="{A4FD29A5-6EB0-2814-0712-5A97DDBC58AB}"/>
                </a:ext>
              </a:extLst>
            </p:cNvPr>
            <p:cNvSpPr txBox="1"/>
            <p:nvPr/>
          </p:nvSpPr>
          <p:spPr>
            <a:xfrm>
              <a:off x="781562" y="3620854"/>
              <a:ext cx="1107179" cy="261610"/>
            </a:xfrm>
            <a:prstGeom prst="rect">
              <a:avLst/>
            </a:prstGeom>
            <a:noFill/>
          </p:spPr>
          <p:txBody>
            <a:bodyPr wrap="square" rtlCol="0">
              <a:spAutoFit/>
            </a:bodyPr>
            <a:lstStyle/>
            <a:p>
              <a:pPr algn="ctr"/>
              <a:r>
                <a:rPr lang="en-US" sz="1100">
                  <a:solidFill>
                    <a:srgbClr val="7030A0"/>
                  </a:solidFill>
                </a:rPr>
                <a:t>3D signals</a:t>
              </a:r>
            </a:p>
          </p:txBody>
        </p:sp>
      </p:grpSp>
      <p:grpSp>
        <p:nvGrpSpPr>
          <p:cNvPr id="35" name="Group 34">
            <a:extLst>
              <a:ext uri="{FF2B5EF4-FFF2-40B4-BE49-F238E27FC236}">
                <a16:creationId xmlns:a16="http://schemas.microsoft.com/office/drawing/2014/main" id="{0F314538-864B-A5D6-024B-48227ACC51CE}"/>
              </a:ext>
            </a:extLst>
          </p:cNvPr>
          <p:cNvGrpSpPr/>
          <p:nvPr/>
        </p:nvGrpSpPr>
        <p:grpSpPr>
          <a:xfrm>
            <a:off x="627543" y="4017042"/>
            <a:ext cx="1107179" cy="784451"/>
            <a:chOff x="790658" y="3925867"/>
            <a:chExt cx="1107179" cy="784451"/>
          </a:xfrm>
        </p:grpSpPr>
        <p:pic>
          <p:nvPicPr>
            <p:cNvPr id="13" name="Graphic 12">
              <a:extLst>
                <a:ext uri="{FF2B5EF4-FFF2-40B4-BE49-F238E27FC236}">
                  <a16:creationId xmlns:a16="http://schemas.microsoft.com/office/drawing/2014/main" id="{28CC1FA6-66A9-D5C2-CEE3-CCC0159DE11B}"/>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64451" y="3925867"/>
              <a:ext cx="559591" cy="559591"/>
            </a:xfrm>
            <a:prstGeom prst="rect">
              <a:avLst/>
            </a:prstGeom>
          </p:spPr>
        </p:pic>
        <p:sp>
          <p:nvSpPr>
            <p:cNvPr id="34" name="TextBox 33">
              <a:extLst>
                <a:ext uri="{FF2B5EF4-FFF2-40B4-BE49-F238E27FC236}">
                  <a16:creationId xmlns:a16="http://schemas.microsoft.com/office/drawing/2014/main" id="{33131087-E48F-6690-06D4-BA32939B695F}"/>
                </a:ext>
              </a:extLst>
            </p:cNvPr>
            <p:cNvSpPr txBox="1"/>
            <p:nvPr/>
          </p:nvSpPr>
          <p:spPr>
            <a:xfrm>
              <a:off x="790658" y="4448708"/>
              <a:ext cx="1107179" cy="261610"/>
            </a:xfrm>
            <a:prstGeom prst="rect">
              <a:avLst/>
            </a:prstGeom>
            <a:noFill/>
          </p:spPr>
          <p:txBody>
            <a:bodyPr wrap="square" rtlCol="0">
              <a:spAutoFit/>
            </a:bodyPr>
            <a:lstStyle/>
            <a:p>
              <a:pPr algn="ctr"/>
              <a:r>
                <a:rPr lang="en-US" sz="1100">
                  <a:solidFill>
                    <a:srgbClr val="7030A0"/>
                  </a:solidFill>
                </a:rPr>
                <a:t>Images</a:t>
              </a:r>
            </a:p>
          </p:txBody>
        </p:sp>
      </p:grpSp>
      <p:sp>
        <p:nvSpPr>
          <p:cNvPr id="41" name="Rectangle 40">
            <a:extLst>
              <a:ext uri="{FF2B5EF4-FFF2-40B4-BE49-F238E27FC236}">
                <a16:creationId xmlns:a16="http://schemas.microsoft.com/office/drawing/2014/main" id="{782ADD2C-F9D7-76B8-01F8-F776445347BC}"/>
              </a:ext>
            </a:extLst>
          </p:cNvPr>
          <p:cNvSpPr/>
          <p:nvPr/>
        </p:nvSpPr>
        <p:spPr>
          <a:xfrm>
            <a:off x="2286348" y="889090"/>
            <a:ext cx="4245073" cy="461665"/>
          </a:xfrm>
          <a:prstGeom prst="rect">
            <a:avLst/>
          </a:prstGeom>
          <a:noFill/>
        </p:spPr>
        <p:txBody>
          <a:bodyPr wrap="none" lIns="91440" tIns="45720" rIns="91440" bIns="45720">
            <a:spAutoFit/>
          </a:bodyPr>
          <a:lstStyle/>
          <a:p>
            <a:pPr algn="ctr"/>
            <a:r>
              <a:rPr lang="en-US" sz="2400" b="0" cap="none" spc="0" dirty="0">
                <a:ln w="0"/>
                <a:solidFill>
                  <a:schemeClr val="accent1">
                    <a:lumMod val="75000"/>
                  </a:schemeClr>
                </a:solidFill>
              </a:rPr>
              <a:t>Large Language Model (LLM)</a:t>
            </a:r>
          </a:p>
        </p:txBody>
      </p:sp>
      <p:sp>
        <p:nvSpPr>
          <p:cNvPr id="42" name="TextBox 41">
            <a:extLst>
              <a:ext uri="{FF2B5EF4-FFF2-40B4-BE49-F238E27FC236}">
                <a16:creationId xmlns:a16="http://schemas.microsoft.com/office/drawing/2014/main" id="{8873BF8B-2322-D665-375C-C96A0E159A1F}"/>
              </a:ext>
            </a:extLst>
          </p:cNvPr>
          <p:cNvSpPr txBox="1"/>
          <p:nvPr/>
        </p:nvSpPr>
        <p:spPr>
          <a:xfrm>
            <a:off x="7821878" y="467421"/>
            <a:ext cx="1322122" cy="430887"/>
          </a:xfrm>
          <a:prstGeom prst="rect">
            <a:avLst/>
          </a:prstGeom>
          <a:noFill/>
        </p:spPr>
        <p:txBody>
          <a:bodyPr wrap="square" rtlCol="0">
            <a:spAutoFit/>
          </a:bodyPr>
          <a:lstStyle/>
          <a:p>
            <a:r>
              <a:rPr lang="en-US" sz="1100">
                <a:solidFill>
                  <a:srgbClr val="7030A0"/>
                </a:solidFill>
              </a:rPr>
              <a:t>Information</a:t>
            </a:r>
            <a:br>
              <a:rPr lang="en-US" sz="1100">
                <a:solidFill>
                  <a:srgbClr val="7030A0"/>
                </a:solidFill>
              </a:rPr>
            </a:br>
            <a:r>
              <a:rPr lang="en-US" sz="1100">
                <a:solidFill>
                  <a:srgbClr val="7030A0"/>
                </a:solidFill>
              </a:rPr>
              <a:t>extraction</a:t>
            </a:r>
          </a:p>
        </p:txBody>
      </p:sp>
      <p:sp>
        <p:nvSpPr>
          <p:cNvPr id="43" name="TextBox 42">
            <a:extLst>
              <a:ext uri="{FF2B5EF4-FFF2-40B4-BE49-F238E27FC236}">
                <a16:creationId xmlns:a16="http://schemas.microsoft.com/office/drawing/2014/main" id="{E583DF1B-7251-31E8-150D-6EE35BE067F7}"/>
              </a:ext>
            </a:extLst>
          </p:cNvPr>
          <p:cNvSpPr txBox="1"/>
          <p:nvPr/>
        </p:nvSpPr>
        <p:spPr>
          <a:xfrm>
            <a:off x="7821878" y="1222169"/>
            <a:ext cx="1322122" cy="430887"/>
          </a:xfrm>
          <a:prstGeom prst="rect">
            <a:avLst/>
          </a:prstGeom>
          <a:noFill/>
        </p:spPr>
        <p:txBody>
          <a:bodyPr wrap="square" rtlCol="0">
            <a:spAutoFit/>
          </a:bodyPr>
          <a:lstStyle/>
          <a:p>
            <a:r>
              <a:rPr lang="en-US" sz="1100">
                <a:solidFill>
                  <a:srgbClr val="7030A0"/>
                </a:solidFill>
              </a:rPr>
              <a:t>Instruction</a:t>
            </a:r>
            <a:br>
              <a:rPr lang="en-US" sz="1100">
                <a:solidFill>
                  <a:srgbClr val="7030A0"/>
                </a:solidFill>
              </a:rPr>
            </a:br>
            <a:r>
              <a:rPr lang="en-US" sz="1100">
                <a:solidFill>
                  <a:srgbClr val="7030A0"/>
                </a:solidFill>
              </a:rPr>
              <a:t>following</a:t>
            </a:r>
          </a:p>
        </p:txBody>
      </p:sp>
      <p:sp>
        <p:nvSpPr>
          <p:cNvPr id="44" name="TextBox 43">
            <a:extLst>
              <a:ext uri="{FF2B5EF4-FFF2-40B4-BE49-F238E27FC236}">
                <a16:creationId xmlns:a16="http://schemas.microsoft.com/office/drawing/2014/main" id="{4D4D8B25-9B2D-CFE7-171C-E8B1D312ED57}"/>
              </a:ext>
            </a:extLst>
          </p:cNvPr>
          <p:cNvSpPr txBox="1"/>
          <p:nvPr/>
        </p:nvSpPr>
        <p:spPr>
          <a:xfrm>
            <a:off x="7821878" y="1976917"/>
            <a:ext cx="1322122" cy="430887"/>
          </a:xfrm>
          <a:prstGeom prst="rect">
            <a:avLst/>
          </a:prstGeom>
          <a:noFill/>
        </p:spPr>
        <p:txBody>
          <a:bodyPr wrap="square" rtlCol="0">
            <a:spAutoFit/>
          </a:bodyPr>
          <a:lstStyle/>
          <a:p>
            <a:r>
              <a:rPr lang="en-US" sz="1100">
                <a:solidFill>
                  <a:srgbClr val="7030A0"/>
                </a:solidFill>
              </a:rPr>
              <a:t>Object</a:t>
            </a:r>
            <a:br>
              <a:rPr lang="en-US" sz="1100">
                <a:solidFill>
                  <a:srgbClr val="7030A0"/>
                </a:solidFill>
              </a:rPr>
            </a:br>
            <a:r>
              <a:rPr lang="en-US" sz="1100">
                <a:solidFill>
                  <a:srgbClr val="7030A0"/>
                </a:solidFill>
              </a:rPr>
              <a:t>recognition</a:t>
            </a:r>
          </a:p>
        </p:txBody>
      </p:sp>
      <p:sp>
        <p:nvSpPr>
          <p:cNvPr id="45" name="TextBox 44">
            <a:extLst>
              <a:ext uri="{FF2B5EF4-FFF2-40B4-BE49-F238E27FC236}">
                <a16:creationId xmlns:a16="http://schemas.microsoft.com/office/drawing/2014/main" id="{49947271-464C-18D9-1395-6D61DB24C4A8}"/>
              </a:ext>
            </a:extLst>
          </p:cNvPr>
          <p:cNvSpPr txBox="1"/>
          <p:nvPr/>
        </p:nvSpPr>
        <p:spPr>
          <a:xfrm>
            <a:off x="7821878" y="2769280"/>
            <a:ext cx="1322122" cy="430887"/>
          </a:xfrm>
          <a:prstGeom prst="rect">
            <a:avLst/>
          </a:prstGeom>
          <a:noFill/>
        </p:spPr>
        <p:txBody>
          <a:bodyPr wrap="square" rtlCol="0">
            <a:spAutoFit/>
          </a:bodyPr>
          <a:lstStyle/>
          <a:p>
            <a:r>
              <a:rPr lang="en-US" sz="1100">
                <a:solidFill>
                  <a:srgbClr val="7030A0"/>
                </a:solidFill>
              </a:rPr>
              <a:t>Image</a:t>
            </a:r>
            <a:br>
              <a:rPr lang="en-US" sz="1100">
                <a:solidFill>
                  <a:srgbClr val="7030A0"/>
                </a:solidFill>
              </a:rPr>
            </a:br>
            <a:r>
              <a:rPr lang="en-US" sz="1100">
                <a:solidFill>
                  <a:srgbClr val="7030A0"/>
                </a:solidFill>
              </a:rPr>
              <a:t>captioning</a:t>
            </a:r>
          </a:p>
        </p:txBody>
      </p:sp>
      <p:sp>
        <p:nvSpPr>
          <p:cNvPr id="46" name="TextBox 45">
            <a:extLst>
              <a:ext uri="{FF2B5EF4-FFF2-40B4-BE49-F238E27FC236}">
                <a16:creationId xmlns:a16="http://schemas.microsoft.com/office/drawing/2014/main" id="{535D468F-9B6F-598F-81DE-77F0FFE9FBEC}"/>
              </a:ext>
            </a:extLst>
          </p:cNvPr>
          <p:cNvSpPr txBox="1"/>
          <p:nvPr/>
        </p:nvSpPr>
        <p:spPr>
          <a:xfrm>
            <a:off x="7821878" y="3567541"/>
            <a:ext cx="1322122" cy="261610"/>
          </a:xfrm>
          <a:prstGeom prst="rect">
            <a:avLst/>
          </a:prstGeom>
          <a:noFill/>
        </p:spPr>
        <p:txBody>
          <a:bodyPr wrap="square" rtlCol="0">
            <a:spAutoFit/>
          </a:bodyPr>
          <a:lstStyle/>
          <a:p>
            <a:r>
              <a:rPr lang="en-US" sz="1100">
                <a:solidFill>
                  <a:srgbClr val="7030A0"/>
                </a:solidFill>
              </a:rPr>
              <a:t>Q&amp;A</a:t>
            </a:r>
          </a:p>
        </p:txBody>
      </p:sp>
      <p:sp>
        <p:nvSpPr>
          <p:cNvPr id="47" name="TextBox 46">
            <a:extLst>
              <a:ext uri="{FF2B5EF4-FFF2-40B4-BE49-F238E27FC236}">
                <a16:creationId xmlns:a16="http://schemas.microsoft.com/office/drawing/2014/main" id="{372C8849-C183-C37D-7561-8AF986107BAC}"/>
              </a:ext>
            </a:extLst>
          </p:cNvPr>
          <p:cNvSpPr txBox="1"/>
          <p:nvPr/>
        </p:nvSpPr>
        <p:spPr>
          <a:xfrm>
            <a:off x="7821878" y="4181879"/>
            <a:ext cx="1322122" cy="430887"/>
          </a:xfrm>
          <a:prstGeom prst="rect">
            <a:avLst/>
          </a:prstGeom>
          <a:noFill/>
        </p:spPr>
        <p:txBody>
          <a:bodyPr wrap="square" rtlCol="0">
            <a:spAutoFit/>
          </a:bodyPr>
          <a:lstStyle/>
          <a:p>
            <a:r>
              <a:rPr lang="en-US" sz="1100">
                <a:solidFill>
                  <a:srgbClr val="7030A0"/>
                </a:solidFill>
              </a:rPr>
              <a:t>Sentiment</a:t>
            </a:r>
          </a:p>
          <a:p>
            <a:r>
              <a:rPr lang="en-US" sz="1100">
                <a:solidFill>
                  <a:srgbClr val="7030A0"/>
                </a:solidFill>
              </a:rPr>
              <a:t>analysis</a:t>
            </a:r>
          </a:p>
        </p:txBody>
      </p:sp>
    </p:spTree>
    <p:extLst>
      <p:ext uri="{BB962C8B-B14F-4D97-AF65-F5344CB8AC3E}">
        <p14:creationId xmlns:p14="http://schemas.microsoft.com/office/powerpoint/2010/main" val="225081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ppt_x"/>
                                          </p:val>
                                        </p:tav>
                                        <p:tav tm="100000">
                                          <p:val>
                                            <p:strVal val="#ppt_x"/>
                                          </p:val>
                                        </p:tav>
                                      </p:tavLst>
                                    </p:anim>
                                    <p:anim calcmode="lin" valueType="num">
                                      <p:cBhvr additive="base">
                                        <p:cTn id="52" dur="500" fill="hold"/>
                                        <p:tgtEl>
                                          <p:spTgt spid="3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ppt_x"/>
                                          </p:val>
                                        </p:tav>
                                        <p:tav tm="100000">
                                          <p:val>
                                            <p:strVal val="#ppt_x"/>
                                          </p:val>
                                        </p:tav>
                                      </p:tavLst>
                                    </p:anim>
                                    <p:anim calcmode="lin" valueType="num">
                                      <p:cBhvr additive="base">
                                        <p:cTn id="68" dur="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500" fill="hold"/>
                                        <p:tgtEl>
                                          <p:spTgt spid="41"/>
                                        </p:tgtEl>
                                        <p:attrNameLst>
                                          <p:attrName>ppt_x</p:attrName>
                                        </p:attrNameLst>
                                      </p:cBhvr>
                                      <p:tavLst>
                                        <p:tav tm="0">
                                          <p:val>
                                            <p:strVal val="#ppt_x"/>
                                          </p:val>
                                        </p:tav>
                                        <p:tav tm="100000">
                                          <p:val>
                                            <p:strVal val="#ppt_x"/>
                                          </p:val>
                                        </p:tav>
                                      </p:tavLst>
                                    </p:anim>
                                    <p:anim calcmode="lin" valueType="num">
                                      <p:cBhvr additive="base">
                                        <p:cTn id="72" dur="500" fill="hold"/>
                                        <p:tgtEl>
                                          <p:spTgt spid="4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500" fill="hold"/>
                                        <p:tgtEl>
                                          <p:spTgt spid="42"/>
                                        </p:tgtEl>
                                        <p:attrNameLst>
                                          <p:attrName>ppt_x</p:attrName>
                                        </p:attrNameLst>
                                      </p:cBhvr>
                                      <p:tavLst>
                                        <p:tav tm="0">
                                          <p:val>
                                            <p:strVal val="#ppt_x"/>
                                          </p:val>
                                        </p:tav>
                                        <p:tav tm="100000">
                                          <p:val>
                                            <p:strVal val="#ppt_x"/>
                                          </p:val>
                                        </p:tav>
                                      </p:tavLst>
                                    </p:anim>
                                    <p:anim calcmode="lin" valueType="num">
                                      <p:cBhvr additive="base">
                                        <p:cTn id="76" dur="500" fill="hold"/>
                                        <p:tgtEl>
                                          <p:spTgt spid="4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500" fill="hold"/>
                                        <p:tgtEl>
                                          <p:spTgt spid="43"/>
                                        </p:tgtEl>
                                        <p:attrNameLst>
                                          <p:attrName>ppt_x</p:attrName>
                                        </p:attrNameLst>
                                      </p:cBhvr>
                                      <p:tavLst>
                                        <p:tav tm="0">
                                          <p:val>
                                            <p:strVal val="#ppt_x"/>
                                          </p:val>
                                        </p:tav>
                                        <p:tav tm="100000">
                                          <p:val>
                                            <p:strVal val="#ppt_x"/>
                                          </p:val>
                                        </p:tav>
                                      </p:tavLst>
                                    </p:anim>
                                    <p:anim calcmode="lin" valueType="num">
                                      <p:cBhvr additive="base">
                                        <p:cTn id="80" dur="500" fill="hold"/>
                                        <p:tgtEl>
                                          <p:spTgt spid="4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additive="base">
                                        <p:cTn id="87" dur="500" fill="hold"/>
                                        <p:tgtEl>
                                          <p:spTgt spid="45"/>
                                        </p:tgtEl>
                                        <p:attrNameLst>
                                          <p:attrName>ppt_x</p:attrName>
                                        </p:attrNameLst>
                                      </p:cBhvr>
                                      <p:tavLst>
                                        <p:tav tm="0">
                                          <p:val>
                                            <p:strVal val="#ppt_x"/>
                                          </p:val>
                                        </p:tav>
                                        <p:tav tm="100000">
                                          <p:val>
                                            <p:strVal val="#ppt_x"/>
                                          </p:val>
                                        </p:tav>
                                      </p:tavLst>
                                    </p:anim>
                                    <p:anim calcmode="lin" valueType="num">
                                      <p:cBhvr additive="base">
                                        <p:cTn id="88" dur="500" fill="hold"/>
                                        <p:tgtEl>
                                          <p:spTgt spid="4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additive="base">
                                        <p:cTn id="91" dur="500" fill="hold"/>
                                        <p:tgtEl>
                                          <p:spTgt spid="46"/>
                                        </p:tgtEl>
                                        <p:attrNameLst>
                                          <p:attrName>ppt_x</p:attrName>
                                        </p:attrNameLst>
                                      </p:cBhvr>
                                      <p:tavLst>
                                        <p:tav tm="0">
                                          <p:val>
                                            <p:strVal val="#ppt_x"/>
                                          </p:val>
                                        </p:tav>
                                        <p:tav tm="100000">
                                          <p:val>
                                            <p:strVal val="#ppt_x"/>
                                          </p:val>
                                        </p:tav>
                                      </p:tavLst>
                                    </p:anim>
                                    <p:anim calcmode="lin" valueType="num">
                                      <p:cBhvr additive="base">
                                        <p:cTn id="92" dur="500" fill="hold"/>
                                        <p:tgtEl>
                                          <p:spTgt spid="4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 calcmode="lin" valueType="num">
                                      <p:cBhvr additive="base">
                                        <p:cTn id="95" dur="500" fill="hold"/>
                                        <p:tgtEl>
                                          <p:spTgt spid="47"/>
                                        </p:tgtEl>
                                        <p:attrNameLst>
                                          <p:attrName>ppt_x</p:attrName>
                                        </p:attrNameLst>
                                      </p:cBhvr>
                                      <p:tavLst>
                                        <p:tav tm="0">
                                          <p:val>
                                            <p:strVal val="#ppt_x"/>
                                          </p:val>
                                        </p:tav>
                                        <p:tav tm="100000">
                                          <p:val>
                                            <p:strVal val="#ppt_x"/>
                                          </p:val>
                                        </p:tav>
                                      </p:tavLst>
                                    </p:anim>
                                    <p:anim calcmode="lin" valueType="num">
                                      <p:cBhvr additive="base">
                                        <p:cTn id="9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p:bldP spid="41" grpId="0"/>
      <p:bldP spid="42" grpId="0"/>
      <p:bldP spid="43" grpId="0"/>
      <p:bldP spid="44" grpId="0"/>
      <p:bldP spid="45" grpId="0"/>
      <p:bldP spid="46" grpId="0"/>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5" name="Google Shape;669;p46">
            <a:extLst>
              <a:ext uri="{FF2B5EF4-FFF2-40B4-BE49-F238E27FC236}">
                <a16:creationId xmlns:a16="http://schemas.microsoft.com/office/drawing/2014/main" id="{072A5CE3-7C4B-6D0C-05B2-9FFD0444FC83}"/>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946579" y="616912"/>
            <a:ext cx="2197421" cy="3705499"/>
          </a:xfrm>
          <a:prstGeom prst="rect">
            <a:avLst/>
          </a:prstGeom>
          <a:noFill/>
          <a:ln>
            <a:noFill/>
          </a:ln>
        </p:spPr>
      </p:pic>
      <p:sp>
        <p:nvSpPr>
          <p:cNvPr id="267" name="Google Shape;267;p28"/>
          <p:cNvSpPr txBox="1">
            <a:spLocks noGrp="1"/>
          </p:cNvSpPr>
          <p:nvPr>
            <p:ph type="title"/>
          </p:nvPr>
        </p:nvSpPr>
        <p:spPr>
          <a:xfrm>
            <a:off x="243006" y="495468"/>
            <a:ext cx="8793955" cy="55057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accent2"/>
                </a:solidFill>
              </a:rPr>
              <a:t>LLMs: Pioneers of Next-Gen Communication &amp; Understanding</a:t>
            </a:r>
            <a:endParaRPr dirty="0">
              <a:solidFill>
                <a:schemeClr val="accent2"/>
              </a:solidFill>
            </a:endParaRPr>
          </a:p>
        </p:txBody>
      </p:sp>
      <p:sp>
        <p:nvSpPr>
          <p:cNvPr id="268" name="Google Shape;268;p28"/>
          <p:cNvSpPr txBox="1">
            <a:spLocks noGrp="1"/>
          </p:cNvSpPr>
          <p:nvPr>
            <p:ph type="body" idx="1"/>
          </p:nvPr>
        </p:nvSpPr>
        <p:spPr>
          <a:xfrm>
            <a:off x="779100" y="1353950"/>
            <a:ext cx="1878600" cy="15288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b="1" dirty="0">
                <a:solidFill>
                  <a:schemeClr val="accent5">
                    <a:lumMod val="50000"/>
                  </a:schemeClr>
                </a:solidFill>
              </a:rPr>
              <a:t>GPT-4</a:t>
            </a:r>
          </a:p>
          <a:p>
            <a:pPr marL="0" lvl="0" indent="0" algn="l" rtl="0">
              <a:lnSpc>
                <a:spcPct val="100000"/>
              </a:lnSpc>
              <a:spcBef>
                <a:spcPts val="0"/>
              </a:spcBef>
              <a:spcAft>
                <a:spcPts val="0"/>
              </a:spcAft>
              <a:buNone/>
            </a:pPr>
            <a:endParaRPr lang="en-US" sz="400" b="1" dirty="0">
              <a:solidFill>
                <a:schemeClr val="accent5">
                  <a:lumMod val="50000"/>
                </a:schemeClr>
              </a:solidFill>
            </a:endParaRPr>
          </a:p>
          <a:p>
            <a:pPr marL="0" lvl="0" indent="0">
              <a:buNone/>
            </a:pPr>
            <a:r>
              <a:rPr lang="en-US" sz="1200" dirty="0">
                <a:solidFill>
                  <a:schemeClr val="accent5">
                    <a:lumMod val="50000"/>
                  </a:schemeClr>
                </a:solidFill>
              </a:rPr>
              <a:t>OpenAI's latest marvel, offering human-like text generation with nuanced understanding and broader knowledge.</a:t>
            </a:r>
          </a:p>
        </p:txBody>
      </p:sp>
      <p:sp>
        <p:nvSpPr>
          <p:cNvPr id="269" name="Google Shape;269;p28"/>
          <p:cNvSpPr txBox="1">
            <a:spLocks noGrp="1"/>
          </p:cNvSpPr>
          <p:nvPr>
            <p:ph type="body" idx="2"/>
          </p:nvPr>
        </p:nvSpPr>
        <p:spPr>
          <a:xfrm>
            <a:off x="2854789" y="1353950"/>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BERT</a:t>
            </a:r>
          </a:p>
          <a:p>
            <a:pPr marL="0" lvl="0" indent="0" algn="l" rtl="0">
              <a:spcBef>
                <a:spcPts val="0"/>
              </a:spcBef>
              <a:spcAft>
                <a:spcPts val="0"/>
              </a:spcAft>
              <a:buNone/>
            </a:pPr>
            <a:endParaRPr lang="en-US" sz="400" b="1" dirty="0">
              <a:solidFill>
                <a:schemeClr val="accent5">
                  <a:lumMod val="50000"/>
                </a:schemeClr>
              </a:solidFill>
            </a:endParaRPr>
          </a:p>
          <a:p>
            <a:pPr marL="0" lvl="0" indent="0" algn="l" rtl="0">
              <a:spcBef>
                <a:spcPts val="0"/>
              </a:spcBef>
              <a:spcAft>
                <a:spcPts val="0"/>
              </a:spcAft>
              <a:buNone/>
            </a:pPr>
            <a:r>
              <a:rPr lang="en-US" sz="1200" dirty="0">
                <a:solidFill>
                  <a:schemeClr val="accent5">
                    <a:lumMod val="50000"/>
                  </a:schemeClr>
                </a:solidFill>
              </a:rPr>
              <a:t>Google's continually evolving model, adept at deciphering the intent behind words for better search and interaction.</a:t>
            </a:r>
          </a:p>
        </p:txBody>
      </p:sp>
      <p:sp>
        <p:nvSpPr>
          <p:cNvPr id="270" name="Google Shape;270;p28"/>
          <p:cNvSpPr txBox="1">
            <a:spLocks noGrp="1"/>
          </p:cNvSpPr>
          <p:nvPr>
            <p:ph type="body" idx="3"/>
          </p:nvPr>
        </p:nvSpPr>
        <p:spPr>
          <a:xfrm>
            <a:off x="4930478" y="1353950"/>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T5</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Google's comprehensive text-to-text framework, turning language tasks into a uniform approach for superior performance.</a:t>
            </a:r>
          </a:p>
        </p:txBody>
      </p:sp>
      <p:sp>
        <p:nvSpPr>
          <p:cNvPr id="272" name="Google Shape;272;p28"/>
          <p:cNvSpPr txBox="1">
            <a:spLocks noGrp="1"/>
          </p:cNvSpPr>
          <p:nvPr>
            <p:ph type="body" idx="1"/>
          </p:nvPr>
        </p:nvSpPr>
        <p:spPr>
          <a:xfrm>
            <a:off x="779100" y="3030350"/>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err="1">
                <a:solidFill>
                  <a:schemeClr val="accent5">
                    <a:lumMod val="50000"/>
                  </a:schemeClr>
                </a:solidFill>
              </a:rPr>
              <a:t>RoBERTa</a:t>
            </a:r>
            <a:endParaRPr lang="en-US" b="1" dirty="0">
              <a:solidFill>
                <a:schemeClr val="accent5">
                  <a:lumMod val="50000"/>
                </a:schemeClr>
              </a:solidFill>
            </a:endParaRP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Facebook's enhanced BERT variant, achieving state-of-the-art results in language understanding with refined training techniques.</a:t>
            </a:r>
          </a:p>
        </p:txBody>
      </p:sp>
      <p:sp>
        <p:nvSpPr>
          <p:cNvPr id="273" name="Google Shape;273;p28"/>
          <p:cNvSpPr txBox="1">
            <a:spLocks noGrp="1"/>
          </p:cNvSpPr>
          <p:nvPr>
            <p:ph type="body" idx="2"/>
          </p:nvPr>
        </p:nvSpPr>
        <p:spPr>
          <a:xfrm>
            <a:off x="2854792" y="3030350"/>
            <a:ext cx="1785192"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err="1">
                <a:solidFill>
                  <a:schemeClr val="accent5">
                    <a:lumMod val="50000"/>
                  </a:schemeClr>
                </a:solidFill>
              </a:rPr>
              <a:t>XLNet</a:t>
            </a:r>
            <a:endParaRPr lang="en-US" b="1" dirty="0">
              <a:solidFill>
                <a:schemeClr val="accent5">
                  <a:lumMod val="50000"/>
                </a:schemeClr>
              </a:solidFill>
            </a:endParaRP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Advanced permutation-based learning, enabling deeper contextual comprehension over a wide range of language tasks.</a:t>
            </a:r>
          </a:p>
        </p:txBody>
      </p:sp>
      <p:sp>
        <p:nvSpPr>
          <p:cNvPr id="274" name="Google Shape;274;p28"/>
          <p:cNvSpPr txBox="1">
            <a:spLocks noGrp="1"/>
          </p:cNvSpPr>
          <p:nvPr>
            <p:ph type="body" idx="3"/>
          </p:nvPr>
        </p:nvSpPr>
        <p:spPr>
          <a:xfrm>
            <a:off x="4930478" y="3030350"/>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ERNIE</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Baidu's semantic powerhouse, fusing language with knowledge graphs for richer, more accurate language models.</a:t>
            </a:r>
          </a:p>
        </p:txBody>
      </p:sp>
      <p:pic>
        <p:nvPicPr>
          <p:cNvPr id="2" name="Google Shape;676;p46">
            <a:extLst>
              <a:ext uri="{FF2B5EF4-FFF2-40B4-BE49-F238E27FC236}">
                <a16:creationId xmlns:a16="http://schemas.microsoft.com/office/drawing/2014/main" id="{D9D02025-581C-1929-6C1F-9E822EEB041C}"/>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460804" y="28932"/>
            <a:ext cx="485775" cy="440380"/>
          </a:xfrm>
          <a:prstGeom prst="rect">
            <a:avLst/>
          </a:prstGeom>
          <a:noFill/>
          <a:ln>
            <a:noFill/>
          </a:ln>
        </p:spPr>
      </p:pic>
    </p:spTree>
    <p:extLst>
      <p:ext uri="{BB962C8B-B14F-4D97-AF65-F5344CB8AC3E}">
        <p14:creationId xmlns:p14="http://schemas.microsoft.com/office/powerpoint/2010/main" val="349381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additive="base">
                                        <p:cTn id="7" dur="500" fill="hold"/>
                                        <p:tgtEl>
                                          <p:spTgt spid="267"/>
                                        </p:tgtEl>
                                        <p:attrNameLst>
                                          <p:attrName>ppt_x</p:attrName>
                                        </p:attrNameLst>
                                      </p:cBhvr>
                                      <p:tavLst>
                                        <p:tav tm="0">
                                          <p:val>
                                            <p:strVal val="#ppt_x"/>
                                          </p:val>
                                        </p:tav>
                                        <p:tav tm="100000">
                                          <p:val>
                                            <p:strVal val="#ppt_x"/>
                                          </p:val>
                                        </p:tav>
                                      </p:tavLst>
                                    </p:anim>
                                    <p:anim calcmode="lin" valueType="num">
                                      <p:cBhvr additive="base">
                                        <p:cTn id="8" dur="500" fill="hold"/>
                                        <p:tgtEl>
                                          <p:spTgt spid="2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8">
                                            <p:txEl>
                                              <p:pRg st="0" end="0"/>
                                            </p:txEl>
                                          </p:spTgt>
                                        </p:tgtEl>
                                        <p:attrNameLst>
                                          <p:attrName>style.visibility</p:attrName>
                                        </p:attrNameLst>
                                      </p:cBhvr>
                                      <p:to>
                                        <p:strVal val="visible"/>
                                      </p:to>
                                    </p:set>
                                    <p:anim calcmode="lin" valueType="num">
                                      <p:cBhvr additive="base">
                                        <p:cTn id="11" dur="500" fill="hold"/>
                                        <p:tgtEl>
                                          <p:spTgt spid="26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xEl>
                                              <p:pRg st="2" end="2"/>
                                            </p:txEl>
                                          </p:spTgt>
                                        </p:tgtEl>
                                        <p:attrNameLst>
                                          <p:attrName>style.visibility</p:attrName>
                                        </p:attrNameLst>
                                      </p:cBhvr>
                                      <p:to>
                                        <p:strVal val="visible"/>
                                      </p:to>
                                    </p:set>
                                    <p:anim calcmode="lin" valueType="num">
                                      <p:cBhvr additive="base">
                                        <p:cTn id="15" dur="500" fill="hold"/>
                                        <p:tgtEl>
                                          <p:spTgt spid="26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xEl>
                                              <p:pRg st="0" end="0"/>
                                            </p:txEl>
                                          </p:spTgt>
                                        </p:tgtEl>
                                        <p:attrNameLst>
                                          <p:attrName>style.visibility</p:attrName>
                                        </p:attrNameLst>
                                      </p:cBhvr>
                                      <p:to>
                                        <p:strVal val="visible"/>
                                      </p:to>
                                    </p:set>
                                    <p:anim calcmode="lin" valueType="num">
                                      <p:cBhvr additive="base">
                                        <p:cTn id="19" dur="500" fill="hold"/>
                                        <p:tgtEl>
                                          <p:spTgt spid="26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9">
                                            <p:txEl>
                                              <p:pRg st="2" end="2"/>
                                            </p:txEl>
                                          </p:spTgt>
                                        </p:tgtEl>
                                        <p:attrNameLst>
                                          <p:attrName>style.visibility</p:attrName>
                                        </p:attrNameLst>
                                      </p:cBhvr>
                                      <p:to>
                                        <p:strVal val="visible"/>
                                      </p:to>
                                    </p:set>
                                    <p:anim calcmode="lin" valueType="num">
                                      <p:cBhvr additive="base">
                                        <p:cTn id="23" dur="500" fill="hold"/>
                                        <p:tgtEl>
                                          <p:spTgt spid="26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9">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0">
                                            <p:txEl>
                                              <p:pRg st="0" end="0"/>
                                            </p:txEl>
                                          </p:spTgt>
                                        </p:tgtEl>
                                        <p:attrNameLst>
                                          <p:attrName>style.visibility</p:attrName>
                                        </p:attrNameLst>
                                      </p:cBhvr>
                                      <p:to>
                                        <p:strVal val="visible"/>
                                      </p:to>
                                    </p:set>
                                    <p:anim calcmode="lin" valueType="num">
                                      <p:cBhvr additive="base">
                                        <p:cTn id="27" dur="500" fill="hold"/>
                                        <p:tgtEl>
                                          <p:spTgt spid="27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0">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0">
                                            <p:txEl>
                                              <p:pRg st="2" end="2"/>
                                            </p:txEl>
                                          </p:spTgt>
                                        </p:tgtEl>
                                        <p:attrNameLst>
                                          <p:attrName>style.visibility</p:attrName>
                                        </p:attrNameLst>
                                      </p:cBhvr>
                                      <p:to>
                                        <p:strVal val="visible"/>
                                      </p:to>
                                    </p:set>
                                    <p:anim calcmode="lin" valueType="num">
                                      <p:cBhvr additive="base">
                                        <p:cTn id="31" dur="500" fill="hold"/>
                                        <p:tgtEl>
                                          <p:spTgt spid="27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0">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2">
                                            <p:txEl>
                                              <p:pRg st="0" end="0"/>
                                            </p:txEl>
                                          </p:spTgt>
                                        </p:tgtEl>
                                        <p:attrNameLst>
                                          <p:attrName>style.visibility</p:attrName>
                                        </p:attrNameLst>
                                      </p:cBhvr>
                                      <p:to>
                                        <p:strVal val="visible"/>
                                      </p:to>
                                    </p:set>
                                    <p:anim calcmode="lin" valueType="num">
                                      <p:cBhvr additive="base">
                                        <p:cTn id="35" dur="500" fill="hold"/>
                                        <p:tgtEl>
                                          <p:spTgt spid="27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2">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2">
                                            <p:txEl>
                                              <p:pRg st="2" end="2"/>
                                            </p:txEl>
                                          </p:spTgt>
                                        </p:tgtEl>
                                        <p:attrNameLst>
                                          <p:attrName>style.visibility</p:attrName>
                                        </p:attrNameLst>
                                      </p:cBhvr>
                                      <p:to>
                                        <p:strVal val="visible"/>
                                      </p:to>
                                    </p:set>
                                    <p:anim calcmode="lin" valueType="num">
                                      <p:cBhvr additive="base">
                                        <p:cTn id="39" dur="500" fill="hold"/>
                                        <p:tgtEl>
                                          <p:spTgt spid="272">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2">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3">
                                            <p:txEl>
                                              <p:pRg st="0" end="0"/>
                                            </p:txEl>
                                          </p:spTgt>
                                        </p:tgtEl>
                                        <p:attrNameLst>
                                          <p:attrName>style.visibility</p:attrName>
                                        </p:attrNameLst>
                                      </p:cBhvr>
                                      <p:to>
                                        <p:strVal val="visible"/>
                                      </p:to>
                                    </p:set>
                                    <p:anim calcmode="lin" valueType="num">
                                      <p:cBhvr additive="base">
                                        <p:cTn id="43" dur="500" fill="hold"/>
                                        <p:tgtEl>
                                          <p:spTgt spid="27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3">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3">
                                            <p:txEl>
                                              <p:pRg st="2" end="2"/>
                                            </p:txEl>
                                          </p:spTgt>
                                        </p:tgtEl>
                                        <p:attrNameLst>
                                          <p:attrName>style.visibility</p:attrName>
                                        </p:attrNameLst>
                                      </p:cBhvr>
                                      <p:to>
                                        <p:strVal val="visible"/>
                                      </p:to>
                                    </p:set>
                                    <p:anim calcmode="lin" valueType="num">
                                      <p:cBhvr additive="base">
                                        <p:cTn id="47" dur="500" fill="hold"/>
                                        <p:tgtEl>
                                          <p:spTgt spid="273">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73">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4">
                                            <p:txEl>
                                              <p:pRg st="0" end="0"/>
                                            </p:txEl>
                                          </p:spTgt>
                                        </p:tgtEl>
                                        <p:attrNameLst>
                                          <p:attrName>style.visibility</p:attrName>
                                        </p:attrNameLst>
                                      </p:cBhvr>
                                      <p:to>
                                        <p:strVal val="visible"/>
                                      </p:to>
                                    </p:set>
                                    <p:anim calcmode="lin" valueType="num">
                                      <p:cBhvr additive="base">
                                        <p:cTn id="51" dur="500" fill="hold"/>
                                        <p:tgtEl>
                                          <p:spTgt spid="274">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4">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4">
                                            <p:txEl>
                                              <p:pRg st="2" end="2"/>
                                            </p:txEl>
                                          </p:spTgt>
                                        </p:tgtEl>
                                        <p:attrNameLst>
                                          <p:attrName>style.visibility</p:attrName>
                                        </p:attrNameLst>
                                      </p:cBhvr>
                                      <p:to>
                                        <p:strVal val="visible"/>
                                      </p:to>
                                    </p:set>
                                    <p:anim calcmode="lin" valueType="num">
                                      <p:cBhvr additive="base">
                                        <p:cTn id="55" dur="500" fill="hold"/>
                                        <p:tgtEl>
                                          <p:spTgt spid="27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4">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ppt_x"/>
                                          </p:val>
                                        </p:tav>
                                        <p:tav tm="100000">
                                          <p:val>
                                            <p:strVal val="#ppt_x"/>
                                          </p:val>
                                        </p:tav>
                                      </p:tavLst>
                                    </p:anim>
                                    <p:anim calcmode="lin" valueType="num">
                                      <p:cBhvr additive="base">
                                        <p:cTn id="60" dur="500" fill="hold"/>
                                        <p:tgtEl>
                                          <p:spTgt spid="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68" grpId="0" build="p"/>
      <p:bldP spid="269" grpId="0" build="p"/>
      <p:bldP spid="270" grpId="0" build="p"/>
      <p:bldP spid="272" grpId="0" build="p"/>
      <p:bldP spid="273" grpId="0" build="p"/>
      <p:bldP spid="2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8000">
              <a:schemeClr val="accent1"/>
            </a:gs>
            <a:gs pos="100000">
              <a:schemeClr val="accent1"/>
            </a:gs>
          </a:gsLst>
          <a:path path="circle">
            <a:fillToRect l="100000" t="100000"/>
          </a:path>
          <a:tileRect r="-100000" b="-100000"/>
        </a:gradFill>
        <a:effectLst/>
      </p:bgPr>
    </p:bg>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779099" y="542925"/>
            <a:ext cx="3650025" cy="141185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solidFill>
                  <a:schemeClr val="accent2"/>
                </a:solidFill>
              </a:rPr>
              <a:t>AI is weaving invisible threads through everyday life</a:t>
            </a:r>
            <a:endParaRPr dirty="0">
              <a:solidFill>
                <a:schemeClr val="accent2"/>
              </a:solidFill>
            </a:endParaRPr>
          </a:p>
        </p:txBody>
      </p:sp>
      <p:sp>
        <p:nvSpPr>
          <p:cNvPr id="153" name="Google Shape;153;p20"/>
          <p:cNvSpPr txBox="1">
            <a:spLocks noGrp="1"/>
          </p:cNvSpPr>
          <p:nvPr>
            <p:ph type="body" idx="1"/>
          </p:nvPr>
        </p:nvSpPr>
        <p:spPr>
          <a:xfrm>
            <a:off x="779100" y="2076325"/>
            <a:ext cx="3650024" cy="20943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US" dirty="0">
                <a:solidFill>
                  <a:schemeClr val="accent5">
                    <a:lumMod val="50000"/>
                  </a:schemeClr>
                </a:solidFill>
              </a:rPr>
              <a:t>AI shapes our daily digital experiences, from morning greetings by voice assistants to personalized recommendations.</a:t>
            </a:r>
          </a:p>
        </p:txBody>
      </p:sp>
      <p:pic>
        <p:nvPicPr>
          <p:cNvPr id="3" name="Picture 2" descr="A collage of various icons&#10;&#10;Description automatically generated">
            <a:extLst>
              <a:ext uri="{FF2B5EF4-FFF2-40B4-BE49-F238E27FC236}">
                <a16:creationId xmlns:a16="http://schemas.microsoft.com/office/drawing/2014/main" id="{B78DB384-C05F-6740-5FFF-66FAEB1B4B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14888" y="542925"/>
            <a:ext cx="3755963" cy="3579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6ED87F0C-6F4F-E4E2-3030-C3D48A9E8C98}"/>
              </a:ext>
            </a:extLst>
          </p:cNvPr>
          <p:cNvSpPr txBox="1"/>
          <p:nvPr/>
        </p:nvSpPr>
        <p:spPr>
          <a:xfrm>
            <a:off x="4730000" y="4259462"/>
            <a:ext cx="1962869" cy="261610"/>
          </a:xfrm>
          <a:prstGeom prst="rect">
            <a:avLst/>
          </a:prstGeom>
          <a:noFill/>
        </p:spPr>
        <p:txBody>
          <a:bodyPr wrap="square">
            <a:spAutoFit/>
          </a:bodyPr>
          <a:lstStyle/>
          <a:p>
            <a:pPr marL="0" lvl="0" indent="0" rtl="0">
              <a:spcBef>
                <a:spcPts val="0"/>
              </a:spcBef>
              <a:spcAft>
                <a:spcPts val="0"/>
              </a:spcAft>
              <a:buNone/>
            </a:pPr>
            <a:r>
              <a:rPr lang="en-US" sz="1100" dirty="0">
                <a:solidFill>
                  <a:schemeClr val="accent5">
                    <a:lumMod val="50000"/>
                  </a:schemeClr>
                </a:solidFill>
              </a:rPr>
              <a:t>Picture generated AI</a:t>
            </a:r>
          </a:p>
        </p:txBody>
      </p:sp>
    </p:spTree>
    <p:extLst>
      <p:ext uri="{BB962C8B-B14F-4D97-AF65-F5344CB8AC3E}">
        <p14:creationId xmlns:p14="http://schemas.microsoft.com/office/powerpoint/2010/main" val="21112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3">
                                            <p:txEl>
                                              <p:pRg st="0" end="0"/>
                                            </p:txEl>
                                          </p:spTgt>
                                        </p:tgtEl>
                                        <p:attrNameLst>
                                          <p:attrName>style.visibility</p:attrName>
                                        </p:attrNameLst>
                                      </p:cBhvr>
                                      <p:to>
                                        <p:strVal val="visible"/>
                                      </p:to>
                                    </p:set>
                                    <p:anim calcmode="lin" valueType="num">
                                      <p:cBhvr additive="base">
                                        <p:cTn id="11" dur="500" fill="hold"/>
                                        <p:tgtEl>
                                          <p:spTgt spid="15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53" grpId="0"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57000">
              <a:schemeClr val="accent6"/>
            </a:gs>
            <a:gs pos="100000">
              <a:schemeClr val="accent6"/>
            </a:gs>
          </a:gsLst>
          <a:path path="circle">
            <a:fillToRect l="100000" t="100000"/>
          </a:path>
          <a:tileRect r="-100000" b="-100000"/>
        </a:gradFill>
        <a:effectLst/>
      </p:bgPr>
    </p:bg>
    <p:spTree>
      <p:nvGrpSpPr>
        <p:cNvPr id="1"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6190989" y="355069"/>
            <a:ext cx="1496437" cy="1343865"/>
          </a:xfrm>
          <a:prstGeom prst="rect">
            <a:avLst/>
          </a:prstGeom>
          <a:noFill/>
          <a:ln>
            <a:noFill/>
          </a:ln>
        </p:spPr>
      </p:pic>
      <p:sp>
        <p:nvSpPr>
          <p:cNvPr id="81" name="Google Shape;81;p14"/>
          <p:cNvSpPr txBox="1">
            <a:spLocks noGrp="1"/>
          </p:cNvSpPr>
          <p:nvPr>
            <p:ph type="ctrTitle"/>
          </p:nvPr>
        </p:nvSpPr>
        <p:spPr>
          <a:xfrm>
            <a:off x="779100" y="576011"/>
            <a:ext cx="5677118" cy="3490297"/>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6000" dirty="0">
                <a:ln w="0"/>
                <a:solidFill>
                  <a:schemeClr val="accent5">
                    <a:lumMod val="50000"/>
                  </a:schemeClr>
                </a:solidFill>
              </a:rPr>
              <a:t>THE AI ASSISTANT:</a:t>
            </a:r>
            <a:br>
              <a:rPr lang="en-US" sz="6000" dirty="0">
                <a:ln w="0"/>
                <a:solidFill>
                  <a:schemeClr val="tx1"/>
                </a:solidFill>
              </a:rPr>
            </a:br>
            <a:r>
              <a:rPr lang="en" dirty="0">
                <a:solidFill>
                  <a:schemeClr val="accent2"/>
                </a:solidFill>
              </a:rPr>
              <a:t>A Revolution in Resource Management</a:t>
            </a:r>
            <a:endParaRPr dirty="0">
              <a:solidFill>
                <a:schemeClr val="accent2"/>
              </a:solidFill>
            </a:endParaRPr>
          </a:p>
        </p:txBody>
      </p:sp>
      <p:sp>
        <p:nvSpPr>
          <p:cNvPr id="82" name="Google Shape;82;p14"/>
          <p:cNvSpPr txBox="1">
            <a:spLocks noGrp="1"/>
          </p:cNvSpPr>
          <p:nvPr>
            <p:ph type="subTitle" idx="4294967295"/>
          </p:nvPr>
        </p:nvSpPr>
        <p:spPr>
          <a:xfrm>
            <a:off x="779100" y="3971299"/>
            <a:ext cx="4960500" cy="3837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dirty="0">
                <a:solidFill>
                  <a:schemeClr val="accent5">
                    <a:lumMod val="50000"/>
                  </a:schemeClr>
                </a:solidFill>
              </a:rPr>
              <a:t>Efficiency, Improvement, &amp; Replicability</a:t>
            </a:r>
            <a:endParaRPr dirty="0">
              <a:solidFill>
                <a:schemeClr val="accent5">
                  <a:lumMod val="50000"/>
                </a:schemeClr>
              </a:solidFill>
            </a:endParaRPr>
          </a:p>
        </p:txBody>
      </p:sp>
      <p:sp>
        <p:nvSpPr>
          <p:cNvPr id="83" name="Google Shape;83;p14"/>
          <p:cNvSpPr/>
          <p:nvPr/>
        </p:nvSpPr>
        <p:spPr>
          <a:xfrm>
            <a:off x="6765194" y="583155"/>
            <a:ext cx="251950" cy="700149"/>
          </a:xfrm>
          <a:prstGeom prst="rect">
            <a:avLst/>
          </a:prstGeom>
        </p:spPr>
        <p:txBody>
          <a:bodyPr>
            <a:prstTxWarp prst="textPlain">
              <a:avLst/>
            </a:prstTxWarp>
          </a:bodyPr>
          <a:lstStyle/>
          <a:p>
            <a:pPr lvl="0" algn="ctr"/>
            <a:r>
              <a:rPr lang="en-US" b="1">
                <a:gradFill>
                  <a:gsLst>
                    <a:gs pos="0">
                      <a:schemeClr val="accent1">
                        <a:lumMod val="40000"/>
                        <a:lumOff val="60000"/>
                      </a:schemeClr>
                    </a:gs>
                    <a:gs pos="57000">
                      <a:schemeClr val="accent1"/>
                    </a:gs>
                    <a:gs pos="100000">
                      <a:schemeClr val="accent1"/>
                    </a:gs>
                  </a:gsLst>
                  <a:path path="circle">
                    <a:fillToRect l="100000" t="100000"/>
                  </a:path>
                  <a:tileRect r="-100000" b="-100000"/>
                </a:gradFill>
                <a:latin typeface="Bebas Neue"/>
              </a:rPr>
              <a:t>4</a:t>
            </a:r>
            <a:endParaRPr b="1" i="0">
              <a:ln>
                <a:noFill/>
              </a:ln>
              <a:gradFill>
                <a:gsLst>
                  <a:gs pos="0">
                    <a:schemeClr val="accent1">
                      <a:lumMod val="40000"/>
                      <a:lumOff val="60000"/>
                    </a:schemeClr>
                  </a:gs>
                  <a:gs pos="57000">
                    <a:schemeClr val="accent1"/>
                  </a:gs>
                  <a:gs pos="100000">
                    <a:schemeClr val="accent1"/>
                  </a:gs>
                </a:gsLst>
                <a:path path="circle">
                  <a:fillToRect l="100000" t="100000"/>
                </a:path>
                <a:tileRect r="-100000" b="-100000"/>
              </a:gradFill>
              <a:latin typeface="Bebas Neue"/>
            </a:endParaRPr>
          </a:p>
        </p:txBody>
      </p:sp>
      <p:pic>
        <p:nvPicPr>
          <p:cNvPr id="2" name="Google Shape;673;p46">
            <a:extLst>
              <a:ext uri="{FF2B5EF4-FFF2-40B4-BE49-F238E27FC236}">
                <a16:creationId xmlns:a16="http://schemas.microsoft.com/office/drawing/2014/main" id="{9249338E-4F05-AA5A-649C-BE3EDBE0E9AE}"/>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102002" y="1283304"/>
            <a:ext cx="2572825" cy="3438134"/>
          </a:xfrm>
          <a:prstGeom prst="rect">
            <a:avLst/>
          </a:prstGeom>
          <a:noFill/>
          <a:ln>
            <a:noFill/>
          </a:ln>
        </p:spPr>
      </p:pic>
    </p:spTree>
    <p:extLst>
      <p:ext uri="{BB962C8B-B14F-4D97-AF65-F5344CB8AC3E}">
        <p14:creationId xmlns:p14="http://schemas.microsoft.com/office/powerpoint/2010/main" val="162030267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fill="hold"/>
                                        <p:tgtEl>
                                          <p:spTgt spid="81"/>
                                        </p:tgtEl>
                                        <p:attrNameLst>
                                          <p:attrName>ppt_x</p:attrName>
                                        </p:attrNameLst>
                                      </p:cBhvr>
                                      <p:tavLst>
                                        <p:tav tm="0">
                                          <p:val>
                                            <p:strVal val="#ppt_x"/>
                                          </p:val>
                                        </p:tav>
                                        <p:tav tm="100000">
                                          <p:val>
                                            <p:strVal val="#ppt_x"/>
                                          </p:val>
                                        </p:tav>
                                      </p:tavLst>
                                    </p:anim>
                                    <p:anim calcmode="lin" valueType="num">
                                      <p:cBhvr additive="base">
                                        <p:cTn id="12" dur="500" fill="hold"/>
                                        <p:tgtEl>
                                          <p:spTgt spid="8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2">
                                            <p:txEl>
                                              <p:pRg st="0" end="0"/>
                                            </p:txEl>
                                          </p:spTgt>
                                        </p:tgtEl>
                                        <p:attrNameLst>
                                          <p:attrName>style.visibility</p:attrName>
                                        </p:attrNameLst>
                                      </p:cBhvr>
                                      <p:to>
                                        <p:strVal val="visible"/>
                                      </p:to>
                                    </p:set>
                                    <p:anim calcmode="lin" valueType="num">
                                      <p:cBhvr additive="base">
                                        <p:cTn id="15"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cBhvr additive="base">
                                        <p:cTn id="19" dur="500" fill="hold"/>
                                        <p:tgtEl>
                                          <p:spTgt spid="83"/>
                                        </p:tgtEl>
                                        <p:attrNameLst>
                                          <p:attrName>ppt_x</p:attrName>
                                        </p:attrNameLst>
                                      </p:cBhvr>
                                      <p:tavLst>
                                        <p:tav tm="0">
                                          <p:val>
                                            <p:strVal val="#ppt_x"/>
                                          </p:val>
                                        </p:tav>
                                        <p:tav tm="100000">
                                          <p:val>
                                            <p:strVal val="#ppt_x"/>
                                          </p:val>
                                        </p:tav>
                                      </p:tavLst>
                                    </p:anim>
                                    <p:anim calcmode="lin" valueType="num">
                                      <p:cBhvr additive="base">
                                        <p:cTn id="20" dur="500" fill="hold"/>
                                        <p:tgtEl>
                                          <p:spTgt spid="8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build="p"/>
      <p:bldP spid="8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62E3AD93-E967-80AC-202B-B9D8357926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5387" y="840351"/>
            <a:ext cx="6193631" cy="4032707"/>
          </a:xfrm>
          <a:prstGeom prst="rect">
            <a:avLst/>
          </a:prstGeom>
        </p:spPr>
      </p:pic>
      <p:grpSp>
        <p:nvGrpSpPr>
          <p:cNvPr id="340" name="Google Shape;340;p32"/>
          <p:cNvGrpSpPr/>
          <p:nvPr/>
        </p:nvGrpSpPr>
        <p:grpSpPr>
          <a:xfrm>
            <a:off x="-130456" y="693647"/>
            <a:ext cx="7718185" cy="4449853"/>
            <a:chOff x="1177450" y="241631"/>
            <a:chExt cx="6173152" cy="3616776"/>
          </a:xfrm>
        </p:grpSpPr>
        <p:sp>
          <p:nvSpPr>
            <p:cNvPr id="342" name="Google Shape;342;p32"/>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32"/>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32"/>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32"/>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8" name="Google Shape;689;p47">
            <a:extLst>
              <a:ext uri="{FF2B5EF4-FFF2-40B4-BE49-F238E27FC236}">
                <a16:creationId xmlns:a16="http://schemas.microsoft.com/office/drawing/2014/main" id="{5D0392AC-3021-61D4-F037-9E27111AA785}"/>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132883" y="756163"/>
            <a:ext cx="2010520" cy="3645025"/>
          </a:xfrm>
          <a:prstGeom prst="rect">
            <a:avLst/>
          </a:prstGeom>
          <a:noFill/>
          <a:ln>
            <a:noFill/>
          </a:ln>
        </p:spPr>
      </p:pic>
      <p:pic>
        <p:nvPicPr>
          <p:cNvPr id="9" name="Google Shape;693;p47">
            <a:extLst>
              <a:ext uri="{FF2B5EF4-FFF2-40B4-BE49-F238E27FC236}">
                <a16:creationId xmlns:a16="http://schemas.microsoft.com/office/drawing/2014/main" id="{F6C67E71-668A-EA39-AFF6-E7E9FAF6B7BA}"/>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345943" y="1328213"/>
            <a:ext cx="253619" cy="170800"/>
          </a:xfrm>
          <a:prstGeom prst="rect">
            <a:avLst/>
          </a:prstGeom>
          <a:noFill/>
          <a:ln>
            <a:noFill/>
          </a:ln>
        </p:spPr>
      </p:pic>
      <p:sp>
        <p:nvSpPr>
          <p:cNvPr id="2" name="Google Shape;435;p38">
            <a:extLst>
              <a:ext uri="{FF2B5EF4-FFF2-40B4-BE49-F238E27FC236}">
                <a16:creationId xmlns:a16="http://schemas.microsoft.com/office/drawing/2014/main" id="{8C7A197B-75EF-D437-8332-88E35B542F34}"/>
              </a:ext>
            </a:extLst>
          </p:cNvPr>
          <p:cNvSpPr txBox="1">
            <a:spLocks/>
          </p:cNvSpPr>
          <p:nvPr/>
        </p:nvSpPr>
        <p:spPr>
          <a:xfrm>
            <a:off x="-104448" y="284437"/>
            <a:ext cx="7593300"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ln w="0"/>
                <a:solidFill>
                  <a:schemeClr val="accent2"/>
                </a:solidFill>
              </a:rPr>
              <a:t>Creating Solutions with AI</a:t>
            </a:r>
          </a:p>
        </p:txBody>
      </p:sp>
      <p:sp>
        <p:nvSpPr>
          <p:cNvPr id="12" name="TextBox 11">
            <a:extLst>
              <a:ext uri="{FF2B5EF4-FFF2-40B4-BE49-F238E27FC236}">
                <a16:creationId xmlns:a16="http://schemas.microsoft.com/office/drawing/2014/main" id="{F648AD26-4DC4-61A7-ECED-386D795AAC96}"/>
              </a:ext>
            </a:extLst>
          </p:cNvPr>
          <p:cNvSpPr txBox="1"/>
          <p:nvPr/>
        </p:nvSpPr>
        <p:spPr>
          <a:xfrm>
            <a:off x="1017015" y="4286852"/>
            <a:ext cx="5350374" cy="276999"/>
          </a:xfrm>
          <a:prstGeom prst="rect">
            <a:avLst/>
          </a:prstGeom>
          <a:noFill/>
        </p:spPr>
        <p:txBody>
          <a:bodyPr wrap="square" rtlCol="0">
            <a:spAutoFit/>
          </a:bodyPr>
          <a:lstStyle/>
          <a:p>
            <a:r>
              <a:rPr lang="en-US" sz="1200" dirty="0">
                <a:solidFill>
                  <a:schemeClr val="bg1"/>
                </a:solidFill>
              </a:rPr>
              <a:t>AI can make mistakes. Consider checking important information.</a:t>
            </a:r>
          </a:p>
        </p:txBody>
      </p:sp>
      <p:sp>
        <p:nvSpPr>
          <p:cNvPr id="13" name="Rectangle 12">
            <a:extLst>
              <a:ext uri="{FF2B5EF4-FFF2-40B4-BE49-F238E27FC236}">
                <a16:creationId xmlns:a16="http://schemas.microsoft.com/office/drawing/2014/main" id="{7D2E5F04-B95E-58E3-7B7A-83DBC0EBDAE4}"/>
              </a:ext>
            </a:extLst>
          </p:cNvPr>
          <p:cNvSpPr/>
          <p:nvPr/>
        </p:nvSpPr>
        <p:spPr>
          <a:xfrm>
            <a:off x="1017015" y="4286852"/>
            <a:ext cx="4476880" cy="27699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4A91D00-507D-BBE3-C544-B4E1D64374C4}"/>
              </a:ext>
            </a:extLst>
          </p:cNvPr>
          <p:cNvSpPr txBox="1"/>
          <p:nvPr/>
        </p:nvSpPr>
        <p:spPr>
          <a:xfrm>
            <a:off x="1024511" y="1997997"/>
            <a:ext cx="691864" cy="215444"/>
          </a:xfrm>
          <a:prstGeom prst="rect">
            <a:avLst/>
          </a:prstGeom>
          <a:solidFill>
            <a:srgbClr val="202020"/>
          </a:solidFill>
        </p:spPr>
        <p:txBody>
          <a:bodyPr wrap="square" tIns="0" bIns="0" rtlCol="0">
            <a:spAutoFit/>
          </a:bodyPr>
          <a:lstStyle/>
          <a:p>
            <a:r>
              <a:rPr lang="en-US" dirty="0">
                <a:solidFill>
                  <a:schemeClr val="bg1"/>
                </a:solidFill>
                <a:highlight>
                  <a:srgbClr val="000000"/>
                </a:highlight>
              </a:rPr>
              <a:t>GARP</a:t>
            </a:r>
          </a:p>
        </p:txBody>
      </p:sp>
    </p:spTree>
    <p:extLst>
      <p:ext uri="{BB962C8B-B14F-4D97-AF65-F5344CB8AC3E}">
        <p14:creationId xmlns:p14="http://schemas.microsoft.com/office/powerpoint/2010/main" val="111765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500" fill="hold"/>
                                        <p:tgtEl>
                                          <p:spTgt spid="340"/>
                                        </p:tgtEl>
                                        <p:attrNameLst>
                                          <p:attrName>ppt_x</p:attrName>
                                        </p:attrNameLst>
                                      </p:cBhvr>
                                      <p:tavLst>
                                        <p:tav tm="0">
                                          <p:val>
                                            <p:strVal val="#ppt_x"/>
                                          </p:val>
                                        </p:tav>
                                        <p:tav tm="100000">
                                          <p:val>
                                            <p:strVal val="#ppt_x"/>
                                          </p:val>
                                        </p:tav>
                                      </p:tavLst>
                                    </p:anim>
                                    <p:anim calcmode="lin" valueType="num">
                                      <p:cBhvr additive="base">
                                        <p:cTn id="12" dur="500" fill="hold"/>
                                        <p:tgtEl>
                                          <p:spTgt spid="34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28"/>
          <p:cNvSpPr txBox="1">
            <a:spLocks noGrp="1"/>
          </p:cNvSpPr>
          <p:nvPr>
            <p:ph type="body" idx="1"/>
          </p:nvPr>
        </p:nvSpPr>
        <p:spPr>
          <a:xfrm>
            <a:off x="2854789" y="1142031"/>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Adaptability</a:t>
            </a:r>
            <a:endParaRPr b="1" dirty="0">
              <a:solidFill>
                <a:schemeClr val="accent5">
                  <a:lumMod val="50000"/>
                </a:schemeClr>
              </a:solidFill>
            </a:endParaRPr>
          </a:p>
          <a:p>
            <a:pPr marL="0" lvl="0" indent="0">
              <a:spcBef>
                <a:spcPts val="800"/>
              </a:spcBef>
              <a:spcAft>
                <a:spcPts val="800"/>
              </a:spcAft>
              <a:buNone/>
            </a:pPr>
            <a:r>
              <a:rPr lang="en-US" sz="1200" dirty="0">
                <a:solidFill>
                  <a:schemeClr val="accent5">
                    <a:lumMod val="50000"/>
                  </a:schemeClr>
                </a:solidFill>
              </a:rPr>
              <a:t>AI chatbots learn and evolve; regular chatbots follow fixed programs.</a:t>
            </a:r>
            <a:endParaRPr sz="1200" dirty="0">
              <a:solidFill>
                <a:schemeClr val="accent5">
                  <a:lumMod val="50000"/>
                </a:schemeClr>
              </a:solidFill>
            </a:endParaRPr>
          </a:p>
        </p:txBody>
      </p:sp>
      <p:sp>
        <p:nvSpPr>
          <p:cNvPr id="269" name="Google Shape;269;p28"/>
          <p:cNvSpPr txBox="1">
            <a:spLocks noGrp="1"/>
          </p:cNvSpPr>
          <p:nvPr>
            <p:ph type="body" idx="2"/>
          </p:nvPr>
        </p:nvSpPr>
        <p:spPr>
          <a:xfrm>
            <a:off x="4930478" y="1142031"/>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Understanding</a:t>
            </a:r>
            <a:endParaRPr b="1" dirty="0">
              <a:solidFill>
                <a:schemeClr val="accent5">
                  <a:lumMod val="50000"/>
                </a:schemeClr>
              </a:solidFill>
            </a:endParaRPr>
          </a:p>
          <a:p>
            <a:pPr marL="0" lvl="0" indent="0">
              <a:spcBef>
                <a:spcPts val="800"/>
              </a:spcBef>
              <a:spcAft>
                <a:spcPts val="800"/>
              </a:spcAft>
              <a:buNone/>
            </a:pPr>
            <a:r>
              <a:rPr lang="en-US" sz="1200" dirty="0">
                <a:solidFill>
                  <a:schemeClr val="accent5">
                    <a:lumMod val="50000"/>
                  </a:schemeClr>
                </a:solidFill>
              </a:rPr>
              <a:t>AI chatbots grasp language and context; regular chatbots need specific commands.</a:t>
            </a:r>
          </a:p>
        </p:txBody>
      </p:sp>
      <p:sp>
        <p:nvSpPr>
          <p:cNvPr id="270" name="Google Shape;270;p28"/>
          <p:cNvSpPr txBox="1">
            <a:spLocks noGrp="1"/>
          </p:cNvSpPr>
          <p:nvPr>
            <p:ph type="body" idx="3"/>
          </p:nvPr>
        </p:nvSpPr>
        <p:spPr>
          <a:xfrm>
            <a:off x="7006167" y="1142031"/>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Personalization</a:t>
            </a:r>
            <a:endParaRPr b="1" dirty="0">
              <a:solidFill>
                <a:schemeClr val="accent5">
                  <a:lumMod val="50000"/>
                </a:schemeClr>
              </a:solidFill>
            </a:endParaRPr>
          </a:p>
          <a:p>
            <a:pPr marL="0" lvl="0" indent="0">
              <a:spcBef>
                <a:spcPts val="800"/>
              </a:spcBef>
              <a:buNone/>
            </a:pPr>
            <a:r>
              <a:rPr lang="en-US" sz="1200" dirty="0">
                <a:solidFill>
                  <a:schemeClr val="accent5">
                    <a:lumMod val="50000"/>
                  </a:schemeClr>
                </a:solidFill>
              </a:rPr>
              <a:t>AI chatbots remember and personalize; regular chatbots start anew each time.</a:t>
            </a:r>
            <a:endParaRPr sz="1200" dirty="0">
              <a:solidFill>
                <a:schemeClr val="accent5">
                  <a:lumMod val="50000"/>
                </a:schemeClr>
              </a:solidFill>
            </a:endParaRPr>
          </a:p>
        </p:txBody>
      </p:sp>
      <p:sp>
        <p:nvSpPr>
          <p:cNvPr id="272" name="Google Shape;272;p28"/>
          <p:cNvSpPr txBox="1">
            <a:spLocks noGrp="1"/>
          </p:cNvSpPr>
          <p:nvPr>
            <p:ph type="body" idx="1"/>
          </p:nvPr>
        </p:nvSpPr>
        <p:spPr>
          <a:xfrm>
            <a:off x="2854789" y="2818431"/>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Efficiency</a:t>
            </a:r>
            <a:endParaRPr b="1" dirty="0">
              <a:solidFill>
                <a:schemeClr val="accent5">
                  <a:lumMod val="50000"/>
                </a:schemeClr>
              </a:solidFill>
            </a:endParaRPr>
          </a:p>
          <a:p>
            <a:pPr marL="0" lvl="0" indent="0">
              <a:spcBef>
                <a:spcPts val="800"/>
              </a:spcBef>
              <a:spcAft>
                <a:spcPts val="800"/>
              </a:spcAft>
              <a:buNone/>
            </a:pPr>
            <a:r>
              <a:rPr lang="en-US" sz="1200" dirty="0">
                <a:solidFill>
                  <a:schemeClr val="accent5">
                    <a:lumMod val="50000"/>
                  </a:schemeClr>
                </a:solidFill>
              </a:rPr>
              <a:t>AI chatbots manage complex tasks; regular chatbots handle simpler tasks.</a:t>
            </a:r>
            <a:endParaRPr sz="1200" dirty="0">
              <a:solidFill>
                <a:schemeClr val="accent5">
                  <a:lumMod val="50000"/>
                </a:schemeClr>
              </a:solidFill>
            </a:endParaRPr>
          </a:p>
        </p:txBody>
      </p:sp>
      <p:sp>
        <p:nvSpPr>
          <p:cNvPr id="273" name="Google Shape;273;p28"/>
          <p:cNvSpPr txBox="1">
            <a:spLocks noGrp="1"/>
          </p:cNvSpPr>
          <p:nvPr>
            <p:ph type="body" idx="2"/>
          </p:nvPr>
        </p:nvSpPr>
        <p:spPr>
          <a:xfrm>
            <a:off x="4930481" y="2818431"/>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Intelligence</a:t>
            </a:r>
            <a:endParaRPr b="1" dirty="0">
              <a:solidFill>
                <a:schemeClr val="accent5">
                  <a:lumMod val="50000"/>
                </a:schemeClr>
              </a:solidFill>
            </a:endParaRPr>
          </a:p>
          <a:p>
            <a:pPr marL="0" lvl="0" indent="0">
              <a:spcBef>
                <a:spcPts val="800"/>
              </a:spcBef>
              <a:spcAft>
                <a:spcPts val="800"/>
              </a:spcAft>
              <a:buNone/>
            </a:pPr>
            <a:r>
              <a:rPr lang="en-US" sz="1200" dirty="0">
                <a:solidFill>
                  <a:schemeClr val="accent5">
                    <a:lumMod val="50000"/>
                  </a:schemeClr>
                </a:solidFill>
              </a:rPr>
              <a:t>AI chatbots analyze and predict; regular chatbots do not.</a:t>
            </a:r>
            <a:endParaRPr sz="1200" dirty="0">
              <a:solidFill>
                <a:schemeClr val="accent5">
                  <a:lumMod val="50000"/>
                </a:schemeClr>
              </a:solidFill>
            </a:endParaRPr>
          </a:p>
        </p:txBody>
      </p:sp>
      <p:sp>
        <p:nvSpPr>
          <p:cNvPr id="274" name="Google Shape;274;p28"/>
          <p:cNvSpPr txBox="1">
            <a:spLocks noGrp="1"/>
          </p:cNvSpPr>
          <p:nvPr>
            <p:ph type="body" idx="3"/>
          </p:nvPr>
        </p:nvSpPr>
        <p:spPr>
          <a:xfrm>
            <a:off x="7006174" y="2818431"/>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Independence</a:t>
            </a:r>
            <a:endParaRPr b="1" dirty="0">
              <a:solidFill>
                <a:schemeClr val="accent5">
                  <a:lumMod val="50000"/>
                </a:schemeClr>
              </a:solidFill>
            </a:endParaRPr>
          </a:p>
          <a:p>
            <a:pPr marL="0" lvl="0" indent="0">
              <a:spcBef>
                <a:spcPts val="800"/>
              </a:spcBef>
              <a:buNone/>
            </a:pPr>
            <a:r>
              <a:rPr lang="en-US" sz="1200" dirty="0">
                <a:solidFill>
                  <a:schemeClr val="accent5">
                    <a:lumMod val="50000"/>
                  </a:schemeClr>
                </a:solidFill>
              </a:rPr>
              <a:t>AI chatbots self-improve; regular chatbots require manual updates.</a:t>
            </a:r>
            <a:endParaRPr sz="1200" dirty="0">
              <a:solidFill>
                <a:schemeClr val="accent5">
                  <a:lumMod val="50000"/>
                </a:schemeClr>
              </a:solidFill>
            </a:endParaRPr>
          </a:p>
        </p:txBody>
      </p:sp>
      <p:grpSp>
        <p:nvGrpSpPr>
          <p:cNvPr id="2" name="Group 1">
            <a:extLst>
              <a:ext uri="{FF2B5EF4-FFF2-40B4-BE49-F238E27FC236}">
                <a16:creationId xmlns:a16="http://schemas.microsoft.com/office/drawing/2014/main" id="{19BE6149-EA7E-A232-8195-E116F9B96438}"/>
              </a:ext>
            </a:extLst>
          </p:cNvPr>
          <p:cNvGrpSpPr/>
          <p:nvPr/>
        </p:nvGrpSpPr>
        <p:grpSpPr>
          <a:xfrm flipH="1">
            <a:off x="0" y="1448600"/>
            <a:ext cx="2456129" cy="3645016"/>
            <a:chOff x="6687871" y="1255934"/>
            <a:chExt cx="2456129" cy="3645016"/>
          </a:xfrm>
        </p:grpSpPr>
        <p:pic>
          <p:nvPicPr>
            <p:cNvPr id="5" name="Google Shape;688;p47">
              <a:extLst>
                <a:ext uri="{FF2B5EF4-FFF2-40B4-BE49-F238E27FC236}">
                  <a16:creationId xmlns:a16="http://schemas.microsoft.com/office/drawing/2014/main" id="{75030A6D-16DB-4B4E-6510-6A740B06461E}"/>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687871" y="1255934"/>
              <a:ext cx="2456129" cy="3645016"/>
            </a:xfrm>
            <a:prstGeom prst="rect">
              <a:avLst/>
            </a:prstGeom>
            <a:noFill/>
            <a:ln>
              <a:noFill/>
            </a:ln>
          </p:spPr>
        </p:pic>
        <p:pic>
          <p:nvPicPr>
            <p:cNvPr id="6" name="Google Shape;696;p47">
              <a:extLst>
                <a:ext uri="{FF2B5EF4-FFF2-40B4-BE49-F238E27FC236}">
                  <a16:creationId xmlns:a16="http://schemas.microsoft.com/office/drawing/2014/main" id="{995EDBDB-27F9-C672-83C2-BDC799D0A0AE}"/>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06863" y="1815677"/>
              <a:ext cx="241950" cy="237212"/>
            </a:xfrm>
            <a:prstGeom prst="rect">
              <a:avLst/>
            </a:prstGeom>
            <a:noFill/>
            <a:ln>
              <a:noFill/>
            </a:ln>
          </p:spPr>
        </p:pic>
      </p:grpSp>
      <p:sp>
        <p:nvSpPr>
          <p:cNvPr id="267" name="Google Shape;267;p28"/>
          <p:cNvSpPr txBox="1">
            <a:spLocks noGrp="1"/>
          </p:cNvSpPr>
          <p:nvPr>
            <p:ph type="title"/>
          </p:nvPr>
        </p:nvSpPr>
        <p:spPr>
          <a:xfrm>
            <a:off x="249112" y="470447"/>
            <a:ext cx="8645776" cy="53394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accent2"/>
                </a:solidFill>
              </a:rPr>
              <a:t>AI Chatbot vs. Dumb Chatbot</a:t>
            </a:r>
            <a:endParaRPr dirty="0">
              <a:solidFill>
                <a:schemeClr val="accent2"/>
              </a:solidFill>
            </a:endParaRPr>
          </a:p>
        </p:txBody>
      </p:sp>
      <p:pic>
        <p:nvPicPr>
          <p:cNvPr id="8" name="Google Shape;679;p46">
            <a:extLst>
              <a:ext uri="{FF2B5EF4-FFF2-40B4-BE49-F238E27FC236}">
                <a16:creationId xmlns:a16="http://schemas.microsoft.com/office/drawing/2014/main" id="{4E29627C-0868-2772-830F-A98C2F1D3004}"/>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flipH="1">
            <a:off x="2443493" y="889325"/>
            <a:ext cx="419450" cy="559275"/>
          </a:xfrm>
          <a:prstGeom prst="rect">
            <a:avLst/>
          </a:prstGeom>
          <a:noFill/>
          <a:ln>
            <a:noFill/>
          </a:ln>
        </p:spPr>
      </p:pic>
    </p:spTree>
    <p:extLst>
      <p:ext uri="{BB962C8B-B14F-4D97-AF65-F5344CB8AC3E}">
        <p14:creationId xmlns:p14="http://schemas.microsoft.com/office/powerpoint/2010/main" val="174532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anim calcmode="lin" valueType="num">
                                      <p:cBhvr additive="base">
                                        <p:cTn id="7" dur="500" fill="hold"/>
                                        <p:tgtEl>
                                          <p:spTgt spid="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8">
                                            <p:txEl>
                                              <p:pRg st="1" end="1"/>
                                            </p:txEl>
                                          </p:spTgt>
                                        </p:tgtEl>
                                        <p:attrNameLst>
                                          <p:attrName>style.visibility</p:attrName>
                                        </p:attrNameLst>
                                      </p:cBhvr>
                                      <p:to>
                                        <p:strVal val="visible"/>
                                      </p:to>
                                    </p:set>
                                    <p:anim calcmode="lin" valueType="num">
                                      <p:cBhvr additive="base">
                                        <p:cTn id="11" dur="500" fill="hold"/>
                                        <p:tgtEl>
                                          <p:spTgt spid="26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9">
                                            <p:txEl>
                                              <p:pRg st="0" end="0"/>
                                            </p:txEl>
                                          </p:spTgt>
                                        </p:tgtEl>
                                        <p:attrNameLst>
                                          <p:attrName>style.visibility</p:attrName>
                                        </p:attrNameLst>
                                      </p:cBhvr>
                                      <p:to>
                                        <p:strVal val="visible"/>
                                      </p:to>
                                    </p:set>
                                    <p:anim calcmode="lin" valueType="num">
                                      <p:cBhvr additive="base">
                                        <p:cTn id="15" dur="500" fill="hold"/>
                                        <p:tgtEl>
                                          <p:spTgt spid="26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9">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xEl>
                                              <p:pRg st="1" end="1"/>
                                            </p:txEl>
                                          </p:spTgt>
                                        </p:tgtEl>
                                        <p:attrNameLst>
                                          <p:attrName>style.visibility</p:attrName>
                                        </p:attrNameLst>
                                      </p:cBhvr>
                                      <p:to>
                                        <p:strVal val="visible"/>
                                      </p:to>
                                    </p:set>
                                    <p:anim calcmode="lin" valueType="num">
                                      <p:cBhvr additive="base">
                                        <p:cTn id="19" dur="500" fill="hold"/>
                                        <p:tgtEl>
                                          <p:spTgt spid="26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9">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xEl>
                                              <p:pRg st="0" end="0"/>
                                            </p:txEl>
                                          </p:spTgt>
                                        </p:tgtEl>
                                        <p:attrNameLst>
                                          <p:attrName>style.visibility</p:attrName>
                                        </p:attrNameLst>
                                      </p:cBhvr>
                                      <p:to>
                                        <p:strVal val="visible"/>
                                      </p:to>
                                    </p:set>
                                    <p:anim calcmode="lin" valueType="num">
                                      <p:cBhvr additive="base">
                                        <p:cTn id="23" dur="500" fill="hold"/>
                                        <p:tgtEl>
                                          <p:spTgt spid="27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0">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0">
                                            <p:txEl>
                                              <p:pRg st="1" end="1"/>
                                            </p:txEl>
                                          </p:spTgt>
                                        </p:tgtEl>
                                        <p:attrNameLst>
                                          <p:attrName>style.visibility</p:attrName>
                                        </p:attrNameLst>
                                      </p:cBhvr>
                                      <p:to>
                                        <p:strVal val="visible"/>
                                      </p:to>
                                    </p:set>
                                    <p:anim calcmode="lin" valueType="num">
                                      <p:cBhvr additive="base">
                                        <p:cTn id="27" dur="500" fill="hold"/>
                                        <p:tgtEl>
                                          <p:spTgt spid="270">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0">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xEl>
                                              <p:pRg st="0" end="0"/>
                                            </p:txEl>
                                          </p:spTgt>
                                        </p:tgtEl>
                                        <p:attrNameLst>
                                          <p:attrName>style.visibility</p:attrName>
                                        </p:attrNameLst>
                                      </p:cBhvr>
                                      <p:to>
                                        <p:strVal val="visible"/>
                                      </p:to>
                                    </p:set>
                                    <p:anim calcmode="lin" valueType="num">
                                      <p:cBhvr additive="base">
                                        <p:cTn id="31" dur="500" fill="hold"/>
                                        <p:tgtEl>
                                          <p:spTgt spid="27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2">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2">
                                            <p:txEl>
                                              <p:pRg st="1" end="1"/>
                                            </p:txEl>
                                          </p:spTgt>
                                        </p:tgtEl>
                                        <p:attrNameLst>
                                          <p:attrName>style.visibility</p:attrName>
                                        </p:attrNameLst>
                                      </p:cBhvr>
                                      <p:to>
                                        <p:strVal val="visible"/>
                                      </p:to>
                                    </p:set>
                                    <p:anim calcmode="lin" valueType="num">
                                      <p:cBhvr additive="base">
                                        <p:cTn id="35" dur="500" fill="hold"/>
                                        <p:tgtEl>
                                          <p:spTgt spid="272">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2">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3">
                                            <p:txEl>
                                              <p:pRg st="0" end="0"/>
                                            </p:txEl>
                                          </p:spTgt>
                                        </p:tgtEl>
                                        <p:attrNameLst>
                                          <p:attrName>style.visibility</p:attrName>
                                        </p:attrNameLst>
                                      </p:cBhvr>
                                      <p:to>
                                        <p:strVal val="visible"/>
                                      </p:to>
                                    </p:set>
                                    <p:anim calcmode="lin" valueType="num">
                                      <p:cBhvr additive="base">
                                        <p:cTn id="39" dur="500" fill="hold"/>
                                        <p:tgtEl>
                                          <p:spTgt spid="27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3">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3">
                                            <p:txEl>
                                              <p:pRg st="1" end="1"/>
                                            </p:txEl>
                                          </p:spTgt>
                                        </p:tgtEl>
                                        <p:attrNameLst>
                                          <p:attrName>style.visibility</p:attrName>
                                        </p:attrNameLst>
                                      </p:cBhvr>
                                      <p:to>
                                        <p:strVal val="visible"/>
                                      </p:to>
                                    </p:set>
                                    <p:anim calcmode="lin" valueType="num">
                                      <p:cBhvr additive="base">
                                        <p:cTn id="43" dur="500" fill="hold"/>
                                        <p:tgtEl>
                                          <p:spTgt spid="27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3">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4">
                                            <p:txEl>
                                              <p:pRg st="0" end="0"/>
                                            </p:txEl>
                                          </p:spTgt>
                                        </p:tgtEl>
                                        <p:attrNameLst>
                                          <p:attrName>style.visibility</p:attrName>
                                        </p:attrNameLst>
                                      </p:cBhvr>
                                      <p:to>
                                        <p:strVal val="visible"/>
                                      </p:to>
                                    </p:set>
                                    <p:anim calcmode="lin" valueType="num">
                                      <p:cBhvr additive="base">
                                        <p:cTn id="47" dur="500" fill="hold"/>
                                        <p:tgtEl>
                                          <p:spTgt spid="274">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74">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4">
                                            <p:txEl>
                                              <p:pRg st="1" end="1"/>
                                            </p:txEl>
                                          </p:spTgt>
                                        </p:tgtEl>
                                        <p:attrNameLst>
                                          <p:attrName>style.visibility</p:attrName>
                                        </p:attrNameLst>
                                      </p:cBhvr>
                                      <p:to>
                                        <p:strVal val="visible"/>
                                      </p:to>
                                    </p:set>
                                    <p:anim calcmode="lin" valueType="num">
                                      <p:cBhvr additive="base">
                                        <p:cTn id="51" dur="500" fill="hold"/>
                                        <p:tgtEl>
                                          <p:spTgt spid="274">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4">
                                            <p:txEl>
                                              <p:pRg st="1" end="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7"/>
                                        </p:tgtEl>
                                        <p:attrNameLst>
                                          <p:attrName>style.visibility</p:attrName>
                                        </p:attrNameLst>
                                      </p:cBhvr>
                                      <p:to>
                                        <p:strVal val="visible"/>
                                      </p:to>
                                    </p:set>
                                    <p:anim calcmode="lin" valueType="num">
                                      <p:cBhvr additive="base">
                                        <p:cTn id="59" dur="500" fill="hold"/>
                                        <p:tgtEl>
                                          <p:spTgt spid="267"/>
                                        </p:tgtEl>
                                        <p:attrNameLst>
                                          <p:attrName>ppt_x</p:attrName>
                                        </p:attrNameLst>
                                      </p:cBhvr>
                                      <p:tavLst>
                                        <p:tav tm="0">
                                          <p:val>
                                            <p:strVal val="#ppt_x"/>
                                          </p:val>
                                        </p:tav>
                                        <p:tav tm="100000">
                                          <p:val>
                                            <p:strVal val="#ppt_x"/>
                                          </p:val>
                                        </p:tav>
                                      </p:tavLst>
                                    </p:anim>
                                    <p:anim calcmode="lin" valueType="num">
                                      <p:cBhvr additive="base">
                                        <p:cTn id="60" dur="500" fill="hold"/>
                                        <p:tgtEl>
                                          <p:spTgt spid="26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build="p"/>
      <p:bldP spid="269" grpId="0" build="p"/>
      <p:bldP spid="270" grpId="0" build="p"/>
      <p:bldP spid="272" grpId="0" build="p"/>
      <p:bldP spid="273" grpId="0" build="p"/>
      <p:bldP spid="274" grpId="0" build="p"/>
      <p:bldP spid="2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D78"/>
            </a:gs>
            <a:gs pos="46000">
              <a:schemeClr val="accent2">
                <a:lumMod val="95000"/>
                <a:lumOff val="5000"/>
              </a:schemeClr>
            </a:gs>
            <a:gs pos="99000">
              <a:schemeClr val="accent2"/>
            </a:gs>
          </a:gsLst>
          <a:path path="circle">
            <a:fillToRect l="100000" t="100000"/>
          </a:path>
          <a:tileRect r="-100000" b="-100000"/>
        </a:gradFill>
        <a:effectLst/>
      </p:bgPr>
    </p:bg>
    <p:spTree>
      <p:nvGrpSpPr>
        <p:cNvPr id="1" name="Shape 434"/>
        <p:cNvGrpSpPr/>
        <p:nvPr/>
      </p:nvGrpSpPr>
      <p:grpSpPr>
        <a:xfrm>
          <a:off x="0" y="0"/>
          <a:ext cx="0" cy="0"/>
          <a:chOff x="0" y="0"/>
          <a:chExt cx="0" cy="0"/>
        </a:xfrm>
      </p:grpSpPr>
      <p:sp>
        <p:nvSpPr>
          <p:cNvPr id="435" name="Google Shape;435;p38"/>
          <p:cNvSpPr txBox="1">
            <a:spLocks noGrp="1"/>
          </p:cNvSpPr>
          <p:nvPr>
            <p:ph type="title"/>
          </p:nvPr>
        </p:nvSpPr>
        <p:spPr>
          <a:xfrm>
            <a:off x="321514" y="488472"/>
            <a:ext cx="7593300" cy="533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000" dirty="0">
                <a:solidFill>
                  <a:schemeClr val="accent2"/>
                </a:solidFill>
              </a:rPr>
              <a:t>AGENDA</a:t>
            </a:r>
            <a:endParaRPr sz="4000" dirty="0">
              <a:solidFill>
                <a:schemeClr val="accent2"/>
              </a:solidFill>
            </a:endParaRPr>
          </a:p>
        </p:txBody>
      </p:sp>
      <p:sp>
        <p:nvSpPr>
          <p:cNvPr id="437" name="Google Shape;437;p38"/>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38"/>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39" name="Google Shape;439;p38"/>
          <p:cNvGrpSpPr/>
          <p:nvPr/>
        </p:nvGrpSpPr>
        <p:grpSpPr>
          <a:xfrm>
            <a:off x="1786339" y="1703401"/>
            <a:ext cx="473400" cy="473400"/>
            <a:chOff x="1786339" y="1703401"/>
            <a:chExt cx="473400" cy="473400"/>
          </a:xfrm>
        </p:grpSpPr>
        <p:sp>
          <p:nvSpPr>
            <p:cNvPr id="440" name="Google Shape;440;p38"/>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IBM Plex Sans Condensed"/>
                <a:ea typeface="IBM Plex Sans Condensed"/>
                <a:cs typeface="IBM Plex Sans Condensed"/>
                <a:sym typeface="IBM Plex Sans Condensed"/>
              </a:endParaRPr>
            </a:p>
          </p:txBody>
        </p:sp>
        <p:sp>
          <p:nvSpPr>
            <p:cNvPr id="441" name="Google Shape;441;p38"/>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b="1">
                  <a:solidFill>
                    <a:schemeClr val="dk1"/>
                  </a:solidFill>
                  <a:latin typeface="IBM Plex Sans Condensed"/>
                  <a:ea typeface="IBM Plex Sans Condensed"/>
                  <a:cs typeface="IBM Plex Sans Condensed"/>
                  <a:sym typeface="IBM Plex Sans Condensed"/>
                </a:rPr>
                <a:t>1</a:t>
              </a:r>
              <a:endParaRPr sz="600" b="1">
                <a:solidFill>
                  <a:schemeClr val="dk1"/>
                </a:solidFill>
                <a:latin typeface="IBM Plex Sans Condensed"/>
                <a:ea typeface="IBM Plex Sans Condensed"/>
                <a:cs typeface="IBM Plex Sans Condensed"/>
                <a:sym typeface="IBM Plex Sans Condensed"/>
              </a:endParaRPr>
            </a:p>
          </p:txBody>
        </p:sp>
      </p:grpSp>
      <p:grpSp>
        <p:nvGrpSpPr>
          <p:cNvPr id="442" name="Google Shape;442;p38"/>
          <p:cNvGrpSpPr/>
          <p:nvPr/>
        </p:nvGrpSpPr>
        <p:grpSpPr>
          <a:xfrm>
            <a:off x="3814414" y="1703401"/>
            <a:ext cx="473400" cy="473400"/>
            <a:chOff x="3814414" y="1703401"/>
            <a:chExt cx="473400" cy="473400"/>
          </a:xfrm>
        </p:grpSpPr>
        <p:sp>
          <p:nvSpPr>
            <p:cNvPr id="443" name="Google Shape;443;p38"/>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IBM Plex Sans Condensed"/>
                <a:ea typeface="IBM Plex Sans Condensed"/>
                <a:cs typeface="IBM Plex Sans Condensed"/>
                <a:sym typeface="IBM Plex Sans Condensed"/>
              </a:endParaRPr>
            </a:p>
          </p:txBody>
        </p:sp>
        <p:sp>
          <p:nvSpPr>
            <p:cNvPr id="444" name="Google Shape;444;p38"/>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b="1">
                  <a:solidFill>
                    <a:schemeClr val="dk1"/>
                  </a:solidFill>
                  <a:latin typeface="IBM Plex Sans Condensed"/>
                  <a:ea typeface="IBM Plex Sans Condensed"/>
                  <a:cs typeface="IBM Plex Sans Condensed"/>
                  <a:sym typeface="IBM Plex Sans Condensed"/>
                </a:rPr>
                <a:t>3</a:t>
              </a:r>
              <a:endParaRPr sz="600" b="1">
                <a:solidFill>
                  <a:schemeClr val="dk1"/>
                </a:solidFill>
                <a:latin typeface="IBM Plex Sans Condensed"/>
                <a:ea typeface="IBM Plex Sans Condensed"/>
                <a:cs typeface="IBM Plex Sans Condensed"/>
                <a:sym typeface="IBM Plex Sans Condensed"/>
              </a:endParaRPr>
            </a:p>
          </p:txBody>
        </p:sp>
      </p:grpSp>
      <p:grpSp>
        <p:nvGrpSpPr>
          <p:cNvPr id="445" name="Google Shape;445;p38"/>
          <p:cNvGrpSpPr/>
          <p:nvPr/>
        </p:nvGrpSpPr>
        <p:grpSpPr>
          <a:xfrm>
            <a:off x="5842489" y="1703401"/>
            <a:ext cx="473400" cy="473400"/>
            <a:chOff x="5842489" y="1703401"/>
            <a:chExt cx="473400" cy="473400"/>
          </a:xfrm>
        </p:grpSpPr>
        <p:sp>
          <p:nvSpPr>
            <p:cNvPr id="446" name="Google Shape;446;p38"/>
            <p:cNvSpPr/>
            <p:nvPr/>
          </p:nvSpPr>
          <p:spPr>
            <a:xfrm rot="8100000">
              <a:off x="5911817" y="1772729"/>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IBM Plex Sans Condensed"/>
                <a:ea typeface="IBM Plex Sans Condensed"/>
                <a:cs typeface="IBM Plex Sans Condensed"/>
                <a:sym typeface="IBM Plex Sans Condensed"/>
              </a:endParaRPr>
            </a:p>
          </p:txBody>
        </p:sp>
        <p:sp>
          <p:nvSpPr>
            <p:cNvPr id="447" name="Google Shape;447;p38"/>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b="1">
                  <a:solidFill>
                    <a:schemeClr val="dk1"/>
                  </a:solidFill>
                  <a:latin typeface="IBM Plex Sans Condensed"/>
                  <a:ea typeface="IBM Plex Sans Condensed"/>
                  <a:cs typeface="IBM Plex Sans Condensed"/>
                  <a:sym typeface="IBM Plex Sans Condensed"/>
                </a:rPr>
                <a:t>5</a:t>
              </a:r>
              <a:endParaRPr sz="600" b="1">
                <a:solidFill>
                  <a:schemeClr val="dk1"/>
                </a:solidFill>
                <a:latin typeface="IBM Plex Sans Condensed"/>
                <a:ea typeface="IBM Plex Sans Condensed"/>
                <a:cs typeface="IBM Plex Sans Condensed"/>
                <a:sym typeface="IBM Plex Sans Condensed"/>
              </a:endParaRPr>
            </a:p>
          </p:txBody>
        </p:sp>
      </p:grpSp>
      <p:grpSp>
        <p:nvGrpSpPr>
          <p:cNvPr id="448" name="Google Shape;448;p38"/>
          <p:cNvGrpSpPr/>
          <p:nvPr/>
        </p:nvGrpSpPr>
        <p:grpSpPr>
          <a:xfrm>
            <a:off x="6880814" y="3576300"/>
            <a:ext cx="473400" cy="473400"/>
            <a:chOff x="6880814" y="3576300"/>
            <a:chExt cx="473400" cy="473400"/>
          </a:xfrm>
        </p:grpSpPr>
        <p:sp>
          <p:nvSpPr>
            <p:cNvPr id="449" name="Google Shape;449;p38"/>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IBM Plex Sans Condensed"/>
                <a:ea typeface="IBM Plex Sans Condensed"/>
                <a:cs typeface="IBM Plex Sans Condensed"/>
                <a:sym typeface="IBM Plex Sans Condensed"/>
              </a:endParaRPr>
            </a:p>
          </p:txBody>
        </p:sp>
        <p:sp>
          <p:nvSpPr>
            <p:cNvPr id="450" name="Google Shape;450;p38"/>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b="1">
                  <a:solidFill>
                    <a:schemeClr val="dk1"/>
                  </a:solidFill>
                  <a:latin typeface="IBM Plex Sans Condensed"/>
                  <a:ea typeface="IBM Plex Sans Condensed"/>
                  <a:cs typeface="IBM Plex Sans Condensed"/>
                  <a:sym typeface="IBM Plex Sans Condensed"/>
                </a:rPr>
                <a:t>6</a:t>
              </a:r>
              <a:endParaRPr sz="600" b="1">
                <a:solidFill>
                  <a:schemeClr val="dk1"/>
                </a:solidFill>
                <a:latin typeface="IBM Plex Sans Condensed"/>
                <a:ea typeface="IBM Plex Sans Condensed"/>
                <a:cs typeface="IBM Plex Sans Condensed"/>
                <a:sym typeface="IBM Plex Sans Condensed"/>
              </a:endParaRPr>
            </a:p>
          </p:txBody>
        </p:sp>
      </p:grpSp>
      <p:grpSp>
        <p:nvGrpSpPr>
          <p:cNvPr id="451" name="Google Shape;451;p38"/>
          <p:cNvGrpSpPr/>
          <p:nvPr/>
        </p:nvGrpSpPr>
        <p:grpSpPr>
          <a:xfrm>
            <a:off x="4852739" y="3576300"/>
            <a:ext cx="473400" cy="473400"/>
            <a:chOff x="4852739" y="3576300"/>
            <a:chExt cx="473400" cy="473400"/>
          </a:xfrm>
        </p:grpSpPr>
        <p:sp>
          <p:nvSpPr>
            <p:cNvPr id="452" name="Google Shape;452;p38"/>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IBM Plex Sans Condensed"/>
                <a:ea typeface="IBM Plex Sans Condensed"/>
                <a:cs typeface="IBM Plex Sans Condensed"/>
                <a:sym typeface="IBM Plex Sans Condensed"/>
              </a:endParaRPr>
            </a:p>
          </p:txBody>
        </p:sp>
        <p:sp>
          <p:nvSpPr>
            <p:cNvPr id="453" name="Google Shape;453;p38"/>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b="1">
                  <a:solidFill>
                    <a:schemeClr val="dk1"/>
                  </a:solidFill>
                  <a:latin typeface="IBM Plex Sans Condensed"/>
                  <a:ea typeface="IBM Plex Sans Condensed"/>
                  <a:cs typeface="IBM Plex Sans Condensed"/>
                  <a:sym typeface="IBM Plex Sans Condensed"/>
                </a:rPr>
                <a:t>4</a:t>
              </a:r>
              <a:endParaRPr sz="600" b="1">
                <a:solidFill>
                  <a:schemeClr val="dk1"/>
                </a:solidFill>
                <a:latin typeface="IBM Plex Sans Condensed"/>
                <a:ea typeface="IBM Plex Sans Condensed"/>
                <a:cs typeface="IBM Plex Sans Condensed"/>
                <a:sym typeface="IBM Plex Sans Condensed"/>
              </a:endParaRPr>
            </a:p>
          </p:txBody>
        </p:sp>
      </p:grpSp>
      <p:grpSp>
        <p:nvGrpSpPr>
          <p:cNvPr id="454" name="Google Shape;454;p38"/>
          <p:cNvGrpSpPr/>
          <p:nvPr/>
        </p:nvGrpSpPr>
        <p:grpSpPr>
          <a:xfrm>
            <a:off x="2824664" y="3576300"/>
            <a:ext cx="473400" cy="473400"/>
            <a:chOff x="2824664" y="3576300"/>
            <a:chExt cx="473400" cy="473400"/>
          </a:xfrm>
        </p:grpSpPr>
        <p:sp>
          <p:nvSpPr>
            <p:cNvPr id="455" name="Google Shape;455;p38"/>
            <p:cNvSpPr/>
            <p:nvPr/>
          </p:nvSpPr>
          <p:spPr>
            <a:xfrm rot="-2700000">
              <a:off x="2893992" y="3645628"/>
              <a:ext cx="334744" cy="334744"/>
            </a:xfrm>
            <a:prstGeom prst="teardrop">
              <a:avLst>
                <a:gd name="adj" fmla="val 100000"/>
              </a:avLst>
            </a:prstGeom>
            <a:solidFill>
              <a:schemeClr val="accent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IBM Plex Sans Condensed"/>
                <a:ea typeface="IBM Plex Sans Condensed"/>
                <a:cs typeface="IBM Plex Sans Condensed"/>
                <a:sym typeface="IBM Plex Sans Condensed"/>
              </a:endParaRPr>
            </a:p>
          </p:txBody>
        </p:sp>
        <p:sp>
          <p:nvSpPr>
            <p:cNvPr id="456" name="Google Shape;456;p38"/>
            <p:cNvSpPr/>
            <p:nvPr/>
          </p:nvSpPr>
          <p:spPr>
            <a:xfrm flipH="1">
              <a:off x="2994314" y="3752502"/>
              <a:ext cx="134100" cy="13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600" b="1">
                  <a:solidFill>
                    <a:schemeClr val="dk1"/>
                  </a:solidFill>
                  <a:latin typeface="IBM Plex Sans Condensed"/>
                  <a:ea typeface="IBM Plex Sans Condensed"/>
                  <a:cs typeface="IBM Plex Sans Condensed"/>
                  <a:sym typeface="IBM Plex Sans Condensed"/>
                </a:rPr>
                <a:t>2</a:t>
              </a:r>
              <a:endParaRPr sz="600" b="1">
                <a:solidFill>
                  <a:schemeClr val="dk1"/>
                </a:solidFill>
                <a:latin typeface="IBM Plex Sans Condensed"/>
                <a:ea typeface="IBM Plex Sans Condensed"/>
                <a:cs typeface="IBM Plex Sans Condensed"/>
                <a:sym typeface="IBM Plex Sans Condensed"/>
              </a:endParaRPr>
            </a:p>
          </p:txBody>
        </p:sp>
      </p:grpSp>
      <p:sp>
        <p:nvSpPr>
          <p:cNvPr id="457" name="Google Shape;457;p38"/>
          <p:cNvSpPr txBox="1"/>
          <p:nvPr/>
        </p:nvSpPr>
        <p:spPr>
          <a:xfrm>
            <a:off x="968794" y="1155974"/>
            <a:ext cx="21084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sz="1200" b="1" dirty="0">
                <a:solidFill>
                  <a:schemeClr val="accent5">
                    <a:lumMod val="50000"/>
                  </a:schemeClr>
                </a:solidFill>
                <a:latin typeface="IBM Plex Sans Condensed"/>
                <a:ea typeface="IBM Plex Sans Condensed"/>
                <a:cs typeface="IBM Plex Sans Condensed"/>
                <a:sym typeface="IBM Plex Sans Condensed"/>
              </a:rPr>
              <a:t>The Early Build</a:t>
            </a:r>
          </a:p>
          <a:p>
            <a:pPr marL="0" marR="0" lvl="0" indent="0" algn="ctr" rtl="0">
              <a:lnSpc>
                <a:spcPct val="100000"/>
              </a:lnSpc>
              <a:spcBef>
                <a:spcPts val="0"/>
              </a:spcBef>
              <a:spcAft>
                <a:spcPts val="0"/>
              </a:spcAft>
              <a:buNone/>
            </a:pPr>
            <a:r>
              <a:rPr lang="en-US" sz="1200" dirty="0">
                <a:solidFill>
                  <a:schemeClr val="accent5">
                    <a:lumMod val="50000"/>
                  </a:schemeClr>
                </a:solidFill>
                <a:latin typeface="IBM Plex Sans Condensed"/>
                <a:ea typeface="IBM Plex Sans Condensed"/>
                <a:cs typeface="IBM Plex Sans Condensed"/>
                <a:sym typeface="IBM Plex Sans Condensed"/>
              </a:rPr>
              <a:t>Gaither’s Journey from Code to Compassion</a:t>
            </a:r>
          </a:p>
        </p:txBody>
      </p:sp>
      <p:sp>
        <p:nvSpPr>
          <p:cNvPr id="458" name="Google Shape;458;p38"/>
          <p:cNvSpPr txBox="1"/>
          <p:nvPr/>
        </p:nvSpPr>
        <p:spPr>
          <a:xfrm>
            <a:off x="3407914" y="1155974"/>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sz="1200" b="1" dirty="0">
                <a:solidFill>
                  <a:schemeClr val="accent5">
                    <a:lumMod val="50000"/>
                  </a:schemeClr>
                </a:solidFill>
                <a:latin typeface="IBM Plex Sans Condensed"/>
                <a:ea typeface="IBM Plex Sans Condensed"/>
                <a:cs typeface="IBM Plex Sans Condensed"/>
                <a:sym typeface="IBM Plex Sans Condensed"/>
              </a:rPr>
              <a:t>The AI Journey</a:t>
            </a:r>
          </a:p>
          <a:p>
            <a:pPr marL="0" marR="0" lvl="0" indent="0" algn="ctr" rtl="0">
              <a:lnSpc>
                <a:spcPct val="100000"/>
              </a:lnSpc>
              <a:spcBef>
                <a:spcPts val="0"/>
              </a:spcBef>
              <a:spcAft>
                <a:spcPts val="0"/>
              </a:spcAft>
              <a:buNone/>
            </a:pPr>
            <a:r>
              <a:rPr lang="en-US" sz="1200" dirty="0">
                <a:solidFill>
                  <a:schemeClr val="accent5">
                    <a:lumMod val="50000"/>
                  </a:schemeClr>
                </a:solidFill>
                <a:latin typeface="IBM Plex Sans Condensed"/>
                <a:ea typeface="IBM Plex Sans Condensed"/>
                <a:cs typeface="IBM Plex Sans Condensed"/>
                <a:sym typeface="IBM Plex Sans Condensed"/>
              </a:rPr>
              <a:t>From Turing to Today</a:t>
            </a:r>
          </a:p>
        </p:txBody>
      </p:sp>
      <p:sp>
        <p:nvSpPr>
          <p:cNvPr id="459" name="Google Shape;459;p38"/>
          <p:cNvSpPr txBox="1"/>
          <p:nvPr/>
        </p:nvSpPr>
        <p:spPr>
          <a:xfrm>
            <a:off x="5204912" y="905201"/>
            <a:ext cx="1748554" cy="799199"/>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sz="1200" b="1" dirty="0">
                <a:solidFill>
                  <a:schemeClr val="accent5">
                    <a:lumMod val="50000"/>
                  </a:schemeClr>
                </a:solidFill>
                <a:latin typeface="IBM Plex Sans Condensed"/>
                <a:ea typeface="IBM Plex Sans Condensed"/>
                <a:cs typeface="IBM Plex Sans Condensed"/>
                <a:sym typeface="IBM Plex Sans Condensed"/>
              </a:rPr>
              <a:t>The AI Advocate </a:t>
            </a:r>
            <a:br>
              <a:rPr lang="en-US" sz="1200" dirty="0">
                <a:solidFill>
                  <a:schemeClr val="accent5">
                    <a:lumMod val="50000"/>
                  </a:schemeClr>
                </a:solidFill>
                <a:latin typeface="IBM Plex Sans Condensed"/>
                <a:ea typeface="IBM Plex Sans Condensed"/>
                <a:cs typeface="IBM Plex Sans Condensed"/>
                <a:sym typeface="IBM Plex Sans Condensed"/>
              </a:rPr>
            </a:br>
            <a:r>
              <a:rPr lang="en-US" sz="1200" dirty="0">
                <a:solidFill>
                  <a:schemeClr val="accent5">
                    <a:lumMod val="50000"/>
                  </a:schemeClr>
                </a:solidFill>
                <a:latin typeface="IBM Plex Sans Condensed"/>
                <a:ea typeface="IBM Plex Sans Condensed"/>
                <a:cs typeface="IBM Plex Sans Condensed"/>
                <a:sym typeface="IBM Plex Sans Condensed"/>
              </a:rPr>
              <a:t>AI’s Practical Impact on Social Missions</a:t>
            </a:r>
          </a:p>
        </p:txBody>
      </p:sp>
      <p:sp>
        <p:nvSpPr>
          <p:cNvPr id="460" name="Google Shape;460;p38"/>
          <p:cNvSpPr txBox="1"/>
          <p:nvPr/>
        </p:nvSpPr>
        <p:spPr>
          <a:xfrm>
            <a:off x="2259738" y="4063599"/>
            <a:ext cx="1554675" cy="89629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200" b="1" dirty="0">
                <a:solidFill>
                  <a:schemeClr val="accent5">
                    <a:lumMod val="50000"/>
                  </a:schemeClr>
                </a:solidFill>
                <a:latin typeface="IBM Plex Sans Condensed"/>
                <a:ea typeface="IBM Plex Sans Condensed"/>
                <a:cs typeface="IBM Plex Sans Condensed"/>
                <a:sym typeface="IBM Plex Sans Condensed"/>
              </a:rPr>
              <a:t>Stretched to the Limit</a:t>
            </a:r>
          </a:p>
          <a:p>
            <a:pPr marL="0" marR="0" lvl="0" indent="0" algn="ctr" rtl="0">
              <a:lnSpc>
                <a:spcPct val="100000"/>
              </a:lnSpc>
              <a:spcBef>
                <a:spcPts val="0"/>
              </a:spcBef>
              <a:spcAft>
                <a:spcPts val="0"/>
              </a:spcAft>
              <a:buNone/>
            </a:pPr>
            <a:r>
              <a:rPr lang="en-US" sz="1200" dirty="0">
                <a:solidFill>
                  <a:schemeClr val="accent5">
                    <a:lumMod val="50000"/>
                  </a:schemeClr>
                </a:solidFill>
                <a:latin typeface="IBM Plex Sans Condensed"/>
                <a:ea typeface="IBM Plex Sans Condensed"/>
                <a:cs typeface="IBM Plex Sans Condensed"/>
                <a:sym typeface="IBM Plex Sans Condensed"/>
              </a:rPr>
              <a:t>The Strain on Social Services</a:t>
            </a:r>
          </a:p>
        </p:txBody>
      </p:sp>
      <p:sp>
        <p:nvSpPr>
          <p:cNvPr id="461" name="Google Shape;461;p38"/>
          <p:cNvSpPr txBox="1"/>
          <p:nvPr/>
        </p:nvSpPr>
        <p:spPr>
          <a:xfrm>
            <a:off x="4446255" y="4063600"/>
            <a:ext cx="1286400" cy="81309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200" b="1" dirty="0">
                <a:solidFill>
                  <a:schemeClr val="accent5">
                    <a:lumMod val="50000"/>
                  </a:schemeClr>
                </a:solidFill>
                <a:latin typeface="IBM Plex Sans Condensed"/>
                <a:ea typeface="IBM Plex Sans Condensed"/>
                <a:cs typeface="IBM Plex Sans Condensed"/>
                <a:sym typeface="IBM Plex Sans Condensed"/>
              </a:rPr>
              <a:t>The AI Assistant </a:t>
            </a:r>
            <a:r>
              <a:rPr lang="en-US" sz="1200" dirty="0">
                <a:solidFill>
                  <a:schemeClr val="accent5">
                    <a:lumMod val="50000"/>
                  </a:schemeClr>
                </a:solidFill>
                <a:latin typeface="IBM Plex Sans Condensed"/>
                <a:ea typeface="IBM Plex Sans Condensed"/>
                <a:cs typeface="IBM Plex Sans Condensed"/>
                <a:sym typeface="IBM Plex Sans Condensed"/>
              </a:rPr>
              <a:t>Revolutionizing Resource Management</a:t>
            </a:r>
          </a:p>
        </p:txBody>
      </p:sp>
      <p:sp>
        <p:nvSpPr>
          <p:cNvPr id="462" name="Google Shape;462;p38"/>
          <p:cNvSpPr txBox="1"/>
          <p:nvPr/>
        </p:nvSpPr>
        <p:spPr>
          <a:xfrm>
            <a:off x="6474335" y="4063600"/>
            <a:ext cx="1286400" cy="533400"/>
          </a:xfrm>
          <a:prstGeom prst="rect">
            <a:avLst/>
          </a:prstGeom>
          <a:noFill/>
          <a:ln>
            <a:noFill/>
          </a:ln>
        </p:spPr>
        <p:txBody>
          <a:bodyPr spcFirstLastPara="1" wrap="square" lIns="0" tIns="0" rIns="0" bIns="0" anchor="t" anchorCtr="0">
            <a:noAutofit/>
          </a:bodyPr>
          <a:lstStyle/>
          <a:p>
            <a:pPr algn="ctr"/>
            <a:r>
              <a:rPr lang="en-US" sz="1200" b="1" dirty="0">
                <a:solidFill>
                  <a:schemeClr val="accent5">
                    <a:lumMod val="50000"/>
                  </a:schemeClr>
                </a:solidFill>
                <a:latin typeface="IBM Plex Sans Condensed"/>
                <a:ea typeface="IBM Plex Sans Condensed"/>
                <a:cs typeface="IBM Plex Sans Condensed"/>
                <a:sym typeface="IBM Plex Sans Condensed"/>
              </a:rPr>
              <a:t>AI Mastery </a:t>
            </a:r>
            <a:r>
              <a:rPr lang="en-US" sz="1200" dirty="0">
                <a:solidFill>
                  <a:schemeClr val="accent5">
                    <a:lumMod val="50000"/>
                  </a:schemeClr>
                </a:solidFill>
                <a:latin typeface="IBM Plex Sans Condensed"/>
                <a:ea typeface="IBM Plex Sans Condensed"/>
                <a:cs typeface="IBM Plex Sans Condensed"/>
                <a:sym typeface="IBM Plex Sans Condensed"/>
              </a:rPr>
              <a:t>Essential Strategies for Success</a:t>
            </a:r>
            <a:endParaRPr sz="1200" dirty="0">
              <a:solidFill>
                <a:schemeClr val="accent5">
                  <a:lumMod val="50000"/>
                </a:schemeClr>
              </a:solidFill>
              <a:latin typeface="IBM Plex Sans Condensed"/>
              <a:ea typeface="IBM Plex Sans Condensed"/>
              <a:cs typeface="IBM Plex Sans Condensed"/>
              <a:sym typeface="IBM Plex Sans Condensed"/>
            </a:endParaRPr>
          </a:p>
        </p:txBody>
      </p:sp>
      <p:grpSp>
        <p:nvGrpSpPr>
          <p:cNvPr id="2" name="Google Shape;445;p38">
            <a:extLst>
              <a:ext uri="{FF2B5EF4-FFF2-40B4-BE49-F238E27FC236}">
                <a16:creationId xmlns:a16="http://schemas.microsoft.com/office/drawing/2014/main" id="{5F76E158-2D79-E35E-71B0-894360518ECB}"/>
              </a:ext>
            </a:extLst>
          </p:cNvPr>
          <p:cNvGrpSpPr/>
          <p:nvPr/>
        </p:nvGrpSpPr>
        <p:grpSpPr>
          <a:xfrm>
            <a:off x="8277043" y="1703401"/>
            <a:ext cx="473400" cy="473400"/>
            <a:chOff x="5842489" y="1703401"/>
            <a:chExt cx="473400" cy="473400"/>
          </a:xfrm>
        </p:grpSpPr>
        <p:sp>
          <p:nvSpPr>
            <p:cNvPr id="3" name="Google Shape;446;p38">
              <a:extLst>
                <a:ext uri="{FF2B5EF4-FFF2-40B4-BE49-F238E27FC236}">
                  <a16:creationId xmlns:a16="http://schemas.microsoft.com/office/drawing/2014/main" id="{9BE3C28D-CDBF-48D2-6CF9-4EE8B70421BF}"/>
                </a:ext>
              </a:extLst>
            </p:cNvPr>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IBM Plex Sans Condensed"/>
                <a:ea typeface="IBM Plex Sans Condensed"/>
                <a:cs typeface="IBM Plex Sans Condensed"/>
                <a:sym typeface="IBM Plex Sans Condensed"/>
              </a:endParaRPr>
            </a:p>
          </p:txBody>
        </p:sp>
        <p:sp>
          <p:nvSpPr>
            <p:cNvPr id="4" name="Google Shape;447;p38">
              <a:extLst>
                <a:ext uri="{FF2B5EF4-FFF2-40B4-BE49-F238E27FC236}">
                  <a16:creationId xmlns:a16="http://schemas.microsoft.com/office/drawing/2014/main" id="{0E6B9422-CF91-BD6E-163A-09F8B62B4A10}"/>
                </a:ext>
              </a:extLst>
            </p:cNvPr>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b="1">
                  <a:solidFill>
                    <a:schemeClr val="dk1"/>
                  </a:solidFill>
                  <a:latin typeface="IBM Plex Sans Condensed"/>
                  <a:ea typeface="IBM Plex Sans Condensed"/>
                  <a:cs typeface="IBM Plex Sans Condensed"/>
                  <a:sym typeface="IBM Plex Sans Condensed"/>
                </a:rPr>
                <a:t>7</a:t>
              </a:r>
              <a:endParaRPr sz="600" b="1">
                <a:solidFill>
                  <a:schemeClr val="dk1"/>
                </a:solidFill>
                <a:latin typeface="IBM Plex Sans Condensed"/>
                <a:ea typeface="IBM Plex Sans Condensed"/>
                <a:cs typeface="IBM Plex Sans Condensed"/>
                <a:sym typeface="IBM Plex Sans Condensed"/>
              </a:endParaRPr>
            </a:p>
          </p:txBody>
        </p:sp>
      </p:grpSp>
      <p:sp>
        <p:nvSpPr>
          <p:cNvPr id="5" name="Google Shape;459;p38">
            <a:extLst>
              <a:ext uri="{FF2B5EF4-FFF2-40B4-BE49-F238E27FC236}">
                <a16:creationId xmlns:a16="http://schemas.microsoft.com/office/drawing/2014/main" id="{76918C93-90D2-6DA6-AE17-47667E9D8911}"/>
              </a:ext>
            </a:extLst>
          </p:cNvPr>
          <p:cNvSpPr txBox="1"/>
          <p:nvPr/>
        </p:nvSpPr>
        <p:spPr>
          <a:xfrm>
            <a:off x="7870564"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1200" b="1" dirty="0">
                <a:solidFill>
                  <a:schemeClr val="accent5">
                    <a:lumMod val="50000"/>
                  </a:schemeClr>
                </a:solidFill>
                <a:latin typeface="IBM Plex Sans Condensed"/>
                <a:ea typeface="IBM Plex Sans Condensed"/>
                <a:cs typeface="IBM Plex Sans Condensed"/>
                <a:sym typeface="IBM Plex Sans Condensed"/>
              </a:rPr>
              <a:t>The End </a:t>
            </a:r>
            <a:r>
              <a:rPr lang="en" sz="1200" dirty="0">
                <a:solidFill>
                  <a:schemeClr val="accent5">
                    <a:lumMod val="50000"/>
                  </a:schemeClr>
                </a:solidFill>
                <a:latin typeface="IBM Plex Sans Condensed"/>
                <a:ea typeface="IBM Plex Sans Condensed"/>
                <a:cs typeface="IBM Plex Sans Condensed"/>
                <a:sym typeface="IBM Plex Sans Condensed"/>
              </a:rPr>
              <a:t>Questions/Thank You/Contact</a:t>
            </a:r>
            <a:endParaRPr sz="1200" dirty="0">
              <a:solidFill>
                <a:schemeClr val="accent5">
                  <a:lumMod val="50000"/>
                </a:schemeClr>
              </a:solidFill>
              <a:latin typeface="IBM Plex Sans Condensed"/>
              <a:ea typeface="IBM Plex Sans Condensed"/>
              <a:cs typeface="IBM Plex Sans Condensed"/>
              <a:sym typeface="IBM Plex Sans Condensed"/>
            </a:endParaRPr>
          </a:p>
        </p:txBody>
      </p:sp>
      <p:grpSp>
        <p:nvGrpSpPr>
          <p:cNvPr id="10" name="Google Shape;454;p38">
            <a:extLst>
              <a:ext uri="{FF2B5EF4-FFF2-40B4-BE49-F238E27FC236}">
                <a16:creationId xmlns:a16="http://schemas.microsoft.com/office/drawing/2014/main" id="{ED9B5CEC-999E-A2F4-14F1-CBB3B1E863D6}"/>
              </a:ext>
            </a:extLst>
          </p:cNvPr>
          <p:cNvGrpSpPr/>
          <p:nvPr/>
        </p:nvGrpSpPr>
        <p:grpSpPr>
          <a:xfrm>
            <a:off x="638161" y="3576298"/>
            <a:ext cx="473400" cy="473400"/>
            <a:chOff x="2824664" y="3576300"/>
            <a:chExt cx="473400" cy="473400"/>
          </a:xfrm>
        </p:grpSpPr>
        <p:sp>
          <p:nvSpPr>
            <p:cNvPr id="11" name="Google Shape;455;p38">
              <a:extLst>
                <a:ext uri="{FF2B5EF4-FFF2-40B4-BE49-F238E27FC236}">
                  <a16:creationId xmlns:a16="http://schemas.microsoft.com/office/drawing/2014/main" id="{B606FB4E-DAA6-B71C-821C-F1B025009B5C}"/>
                </a:ext>
              </a:extLst>
            </p:cNvPr>
            <p:cNvSpPr/>
            <p:nvPr/>
          </p:nvSpPr>
          <p:spPr>
            <a:xfrm rot="-2700000">
              <a:off x="2893992" y="3645628"/>
              <a:ext cx="334744" cy="334744"/>
            </a:xfrm>
            <a:prstGeom prst="teardrop">
              <a:avLst>
                <a:gd name="adj" fmla="val 100000"/>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latin typeface="IBM Plex Sans Condensed"/>
                <a:ea typeface="IBM Plex Sans Condensed"/>
                <a:cs typeface="IBM Plex Sans Condensed"/>
                <a:sym typeface="IBM Plex Sans Condensed"/>
              </a:endParaRPr>
            </a:p>
          </p:txBody>
        </p:sp>
        <p:sp>
          <p:nvSpPr>
            <p:cNvPr id="12" name="Google Shape;456;p38">
              <a:extLst>
                <a:ext uri="{FF2B5EF4-FFF2-40B4-BE49-F238E27FC236}">
                  <a16:creationId xmlns:a16="http://schemas.microsoft.com/office/drawing/2014/main" id="{7A89CB33-DE08-9C99-75A2-B23213FF6716}"/>
                </a:ext>
              </a:extLst>
            </p:cNvPr>
            <p:cNvSpPr/>
            <p:nvPr/>
          </p:nvSpPr>
          <p:spPr>
            <a:xfrm flipH="1">
              <a:off x="2994314" y="3752502"/>
              <a:ext cx="134100" cy="13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600" b="1">
                  <a:solidFill>
                    <a:schemeClr val="dk1"/>
                  </a:solidFill>
                  <a:latin typeface="IBM Plex Sans Condensed"/>
                  <a:ea typeface="IBM Plex Sans Condensed"/>
                  <a:cs typeface="IBM Plex Sans Condensed"/>
                  <a:sym typeface="IBM Plex Sans Condensed"/>
                </a:rPr>
                <a:t>0</a:t>
              </a:r>
              <a:endParaRPr sz="600" b="1">
                <a:solidFill>
                  <a:schemeClr val="dk1"/>
                </a:solidFill>
                <a:latin typeface="IBM Plex Sans Condensed"/>
                <a:ea typeface="IBM Plex Sans Condensed"/>
                <a:cs typeface="IBM Plex Sans Condensed"/>
                <a:sym typeface="IBM Plex Sans Condensed"/>
              </a:endParaRPr>
            </a:p>
          </p:txBody>
        </p:sp>
      </p:grpSp>
      <p:sp>
        <p:nvSpPr>
          <p:cNvPr id="13" name="Google Shape;460;p38">
            <a:extLst>
              <a:ext uri="{FF2B5EF4-FFF2-40B4-BE49-F238E27FC236}">
                <a16:creationId xmlns:a16="http://schemas.microsoft.com/office/drawing/2014/main" id="{ED2ABA7D-6B4B-D269-DCD4-CAA2365EF994}"/>
              </a:ext>
            </a:extLst>
          </p:cNvPr>
          <p:cNvSpPr txBox="1"/>
          <p:nvPr/>
        </p:nvSpPr>
        <p:spPr>
          <a:xfrm>
            <a:off x="73235" y="4063597"/>
            <a:ext cx="1554675" cy="89629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200" b="1" dirty="0">
                <a:solidFill>
                  <a:schemeClr val="accent5">
                    <a:lumMod val="50000"/>
                  </a:schemeClr>
                </a:solidFill>
                <a:latin typeface="IBM Plex Sans Condensed"/>
                <a:ea typeface="IBM Plex Sans Condensed"/>
                <a:cs typeface="IBM Plex Sans Condensed"/>
                <a:sym typeface="IBM Plex Sans Condensed"/>
              </a:rPr>
              <a:t>WELCOME</a:t>
            </a:r>
          </a:p>
          <a:p>
            <a:pPr marL="0" marR="0" lvl="0" indent="0" algn="ctr" rtl="0">
              <a:lnSpc>
                <a:spcPct val="100000"/>
              </a:lnSpc>
              <a:spcBef>
                <a:spcPts val="0"/>
              </a:spcBef>
              <a:spcAft>
                <a:spcPts val="0"/>
              </a:spcAft>
              <a:buNone/>
            </a:pPr>
            <a:r>
              <a:rPr lang="en-US" sz="1200" dirty="0">
                <a:solidFill>
                  <a:schemeClr val="accent5">
                    <a:lumMod val="50000"/>
                  </a:schemeClr>
                </a:solidFill>
                <a:latin typeface="IBM Plex Sans Condensed"/>
                <a:ea typeface="IBM Plex Sans Condensed"/>
                <a:cs typeface="IBM Plex Sans Condensed"/>
                <a:sym typeface="IBM Plex Sans Condensed"/>
              </a:rPr>
              <a:t>(YOU ARE HERE)</a:t>
            </a:r>
          </a:p>
        </p:txBody>
      </p:sp>
    </p:spTree>
    <p:extLst>
      <p:ext uri="{BB962C8B-B14F-4D97-AF65-F5344CB8AC3E}">
        <p14:creationId xmlns:p14="http://schemas.microsoft.com/office/powerpoint/2010/main" val="250046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35"/>
                                        </p:tgtEl>
                                        <p:attrNameLst>
                                          <p:attrName>style.visibility</p:attrName>
                                        </p:attrNameLst>
                                      </p:cBhvr>
                                      <p:to>
                                        <p:strVal val="visible"/>
                                      </p:to>
                                    </p:set>
                                    <p:anim calcmode="lin" valueType="num">
                                      <p:cBhvr additive="base">
                                        <p:cTn id="7" dur="500" fill="hold"/>
                                        <p:tgtEl>
                                          <p:spTgt spid="435"/>
                                        </p:tgtEl>
                                        <p:attrNameLst>
                                          <p:attrName>ppt_x</p:attrName>
                                        </p:attrNameLst>
                                      </p:cBhvr>
                                      <p:tavLst>
                                        <p:tav tm="0">
                                          <p:val>
                                            <p:strVal val="#ppt_x"/>
                                          </p:val>
                                        </p:tav>
                                        <p:tav tm="100000">
                                          <p:val>
                                            <p:strVal val="#ppt_x"/>
                                          </p:val>
                                        </p:tav>
                                      </p:tavLst>
                                    </p:anim>
                                    <p:anim calcmode="lin" valueType="num">
                                      <p:cBhvr additive="base">
                                        <p:cTn id="8" dur="500" fill="hold"/>
                                        <p:tgtEl>
                                          <p:spTgt spid="4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7"/>
                                        </p:tgtEl>
                                        <p:attrNameLst>
                                          <p:attrName>style.visibility</p:attrName>
                                        </p:attrNameLst>
                                      </p:cBhvr>
                                      <p:to>
                                        <p:strVal val="visible"/>
                                      </p:to>
                                    </p:set>
                                    <p:anim calcmode="lin" valueType="num">
                                      <p:cBhvr additive="base">
                                        <p:cTn id="11" dur="500" fill="hold"/>
                                        <p:tgtEl>
                                          <p:spTgt spid="437"/>
                                        </p:tgtEl>
                                        <p:attrNameLst>
                                          <p:attrName>ppt_x</p:attrName>
                                        </p:attrNameLst>
                                      </p:cBhvr>
                                      <p:tavLst>
                                        <p:tav tm="0">
                                          <p:val>
                                            <p:strVal val="#ppt_x"/>
                                          </p:val>
                                        </p:tav>
                                        <p:tav tm="100000">
                                          <p:val>
                                            <p:strVal val="#ppt_x"/>
                                          </p:val>
                                        </p:tav>
                                      </p:tavLst>
                                    </p:anim>
                                    <p:anim calcmode="lin" valueType="num">
                                      <p:cBhvr additive="base">
                                        <p:cTn id="12" dur="500" fill="hold"/>
                                        <p:tgtEl>
                                          <p:spTgt spid="4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38"/>
                                        </p:tgtEl>
                                        <p:attrNameLst>
                                          <p:attrName>style.visibility</p:attrName>
                                        </p:attrNameLst>
                                      </p:cBhvr>
                                      <p:to>
                                        <p:strVal val="visible"/>
                                      </p:to>
                                    </p:set>
                                    <p:anim calcmode="lin" valueType="num">
                                      <p:cBhvr additive="base">
                                        <p:cTn id="15" dur="500" fill="hold"/>
                                        <p:tgtEl>
                                          <p:spTgt spid="438"/>
                                        </p:tgtEl>
                                        <p:attrNameLst>
                                          <p:attrName>ppt_x</p:attrName>
                                        </p:attrNameLst>
                                      </p:cBhvr>
                                      <p:tavLst>
                                        <p:tav tm="0">
                                          <p:val>
                                            <p:strVal val="#ppt_x"/>
                                          </p:val>
                                        </p:tav>
                                        <p:tav tm="100000">
                                          <p:val>
                                            <p:strVal val="#ppt_x"/>
                                          </p:val>
                                        </p:tav>
                                      </p:tavLst>
                                    </p:anim>
                                    <p:anim calcmode="lin" valueType="num">
                                      <p:cBhvr additive="base">
                                        <p:cTn id="16" dur="500" fill="hold"/>
                                        <p:tgtEl>
                                          <p:spTgt spid="43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39"/>
                                        </p:tgtEl>
                                        <p:attrNameLst>
                                          <p:attrName>style.visibility</p:attrName>
                                        </p:attrNameLst>
                                      </p:cBhvr>
                                      <p:to>
                                        <p:strVal val="visible"/>
                                      </p:to>
                                    </p:set>
                                    <p:anim calcmode="lin" valueType="num">
                                      <p:cBhvr additive="base">
                                        <p:cTn id="19" dur="500" fill="hold"/>
                                        <p:tgtEl>
                                          <p:spTgt spid="439"/>
                                        </p:tgtEl>
                                        <p:attrNameLst>
                                          <p:attrName>ppt_x</p:attrName>
                                        </p:attrNameLst>
                                      </p:cBhvr>
                                      <p:tavLst>
                                        <p:tav tm="0">
                                          <p:val>
                                            <p:strVal val="#ppt_x"/>
                                          </p:val>
                                        </p:tav>
                                        <p:tav tm="100000">
                                          <p:val>
                                            <p:strVal val="#ppt_x"/>
                                          </p:val>
                                        </p:tav>
                                      </p:tavLst>
                                    </p:anim>
                                    <p:anim calcmode="lin" valueType="num">
                                      <p:cBhvr additive="base">
                                        <p:cTn id="20" dur="500" fill="hold"/>
                                        <p:tgtEl>
                                          <p:spTgt spid="43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42"/>
                                        </p:tgtEl>
                                        <p:attrNameLst>
                                          <p:attrName>style.visibility</p:attrName>
                                        </p:attrNameLst>
                                      </p:cBhvr>
                                      <p:to>
                                        <p:strVal val="visible"/>
                                      </p:to>
                                    </p:set>
                                    <p:anim calcmode="lin" valueType="num">
                                      <p:cBhvr additive="base">
                                        <p:cTn id="23" dur="500" fill="hold"/>
                                        <p:tgtEl>
                                          <p:spTgt spid="442"/>
                                        </p:tgtEl>
                                        <p:attrNameLst>
                                          <p:attrName>ppt_x</p:attrName>
                                        </p:attrNameLst>
                                      </p:cBhvr>
                                      <p:tavLst>
                                        <p:tav tm="0">
                                          <p:val>
                                            <p:strVal val="#ppt_x"/>
                                          </p:val>
                                        </p:tav>
                                        <p:tav tm="100000">
                                          <p:val>
                                            <p:strVal val="#ppt_x"/>
                                          </p:val>
                                        </p:tav>
                                      </p:tavLst>
                                    </p:anim>
                                    <p:anim calcmode="lin" valueType="num">
                                      <p:cBhvr additive="base">
                                        <p:cTn id="24" dur="500" fill="hold"/>
                                        <p:tgtEl>
                                          <p:spTgt spid="44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45"/>
                                        </p:tgtEl>
                                        <p:attrNameLst>
                                          <p:attrName>style.visibility</p:attrName>
                                        </p:attrNameLst>
                                      </p:cBhvr>
                                      <p:to>
                                        <p:strVal val="visible"/>
                                      </p:to>
                                    </p:set>
                                    <p:anim calcmode="lin" valueType="num">
                                      <p:cBhvr additive="base">
                                        <p:cTn id="27" dur="500" fill="hold"/>
                                        <p:tgtEl>
                                          <p:spTgt spid="445"/>
                                        </p:tgtEl>
                                        <p:attrNameLst>
                                          <p:attrName>ppt_x</p:attrName>
                                        </p:attrNameLst>
                                      </p:cBhvr>
                                      <p:tavLst>
                                        <p:tav tm="0">
                                          <p:val>
                                            <p:strVal val="#ppt_x"/>
                                          </p:val>
                                        </p:tav>
                                        <p:tav tm="100000">
                                          <p:val>
                                            <p:strVal val="#ppt_x"/>
                                          </p:val>
                                        </p:tav>
                                      </p:tavLst>
                                    </p:anim>
                                    <p:anim calcmode="lin" valueType="num">
                                      <p:cBhvr additive="base">
                                        <p:cTn id="28" dur="500" fill="hold"/>
                                        <p:tgtEl>
                                          <p:spTgt spid="44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48"/>
                                        </p:tgtEl>
                                        <p:attrNameLst>
                                          <p:attrName>style.visibility</p:attrName>
                                        </p:attrNameLst>
                                      </p:cBhvr>
                                      <p:to>
                                        <p:strVal val="visible"/>
                                      </p:to>
                                    </p:set>
                                    <p:anim calcmode="lin" valueType="num">
                                      <p:cBhvr additive="base">
                                        <p:cTn id="31" dur="500" fill="hold"/>
                                        <p:tgtEl>
                                          <p:spTgt spid="448"/>
                                        </p:tgtEl>
                                        <p:attrNameLst>
                                          <p:attrName>ppt_x</p:attrName>
                                        </p:attrNameLst>
                                      </p:cBhvr>
                                      <p:tavLst>
                                        <p:tav tm="0">
                                          <p:val>
                                            <p:strVal val="#ppt_x"/>
                                          </p:val>
                                        </p:tav>
                                        <p:tav tm="100000">
                                          <p:val>
                                            <p:strVal val="#ppt_x"/>
                                          </p:val>
                                        </p:tav>
                                      </p:tavLst>
                                    </p:anim>
                                    <p:anim calcmode="lin" valueType="num">
                                      <p:cBhvr additive="base">
                                        <p:cTn id="32" dur="500" fill="hold"/>
                                        <p:tgtEl>
                                          <p:spTgt spid="44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51"/>
                                        </p:tgtEl>
                                        <p:attrNameLst>
                                          <p:attrName>style.visibility</p:attrName>
                                        </p:attrNameLst>
                                      </p:cBhvr>
                                      <p:to>
                                        <p:strVal val="visible"/>
                                      </p:to>
                                    </p:set>
                                    <p:anim calcmode="lin" valueType="num">
                                      <p:cBhvr additive="base">
                                        <p:cTn id="35" dur="500" fill="hold"/>
                                        <p:tgtEl>
                                          <p:spTgt spid="451"/>
                                        </p:tgtEl>
                                        <p:attrNameLst>
                                          <p:attrName>ppt_x</p:attrName>
                                        </p:attrNameLst>
                                      </p:cBhvr>
                                      <p:tavLst>
                                        <p:tav tm="0">
                                          <p:val>
                                            <p:strVal val="#ppt_x"/>
                                          </p:val>
                                        </p:tav>
                                        <p:tav tm="100000">
                                          <p:val>
                                            <p:strVal val="#ppt_x"/>
                                          </p:val>
                                        </p:tav>
                                      </p:tavLst>
                                    </p:anim>
                                    <p:anim calcmode="lin" valueType="num">
                                      <p:cBhvr additive="base">
                                        <p:cTn id="36" dur="500" fill="hold"/>
                                        <p:tgtEl>
                                          <p:spTgt spid="45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54"/>
                                        </p:tgtEl>
                                        <p:attrNameLst>
                                          <p:attrName>style.visibility</p:attrName>
                                        </p:attrNameLst>
                                      </p:cBhvr>
                                      <p:to>
                                        <p:strVal val="visible"/>
                                      </p:to>
                                    </p:set>
                                    <p:anim calcmode="lin" valueType="num">
                                      <p:cBhvr additive="base">
                                        <p:cTn id="39" dur="500" fill="hold"/>
                                        <p:tgtEl>
                                          <p:spTgt spid="454"/>
                                        </p:tgtEl>
                                        <p:attrNameLst>
                                          <p:attrName>ppt_x</p:attrName>
                                        </p:attrNameLst>
                                      </p:cBhvr>
                                      <p:tavLst>
                                        <p:tav tm="0">
                                          <p:val>
                                            <p:strVal val="#ppt_x"/>
                                          </p:val>
                                        </p:tav>
                                        <p:tav tm="100000">
                                          <p:val>
                                            <p:strVal val="#ppt_x"/>
                                          </p:val>
                                        </p:tav>
                                      </p:tavLst>
                                    </p:anim>
                                    <p:anim calcmode="lin" valueType="num">
                                      <p:cBhvr additive="base">
                                        <p:cTn id="40" dur="500" fill="hold"/>
                                        <p:tgtEl>
                                          <p:spTgt spid="45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57"/>
                                        </p:tgtEl>
                                        <p:attrNameLst>
                                          <p:attrName>style.visibility</p:attrName>
                                        </p:attrNameLst>
                                      </p:cBhvr>
                                      <p:to>
                                        <p:strVal val="visible"/>
                                      </p:to>
                                    </p:set>
                                    <p:anim calcmode="lin" valueType="num">
                                      <p:cBhvr additive="base">
                                        <p:cTn id="43" dur="500" fill="hold"/>
                                        <p:tgtEl>
                                          <p:spTgt spid="457"/>
                                        </p:tgtEl>
                                        <p:attrNameLst>
                                          <p:attrName>ppt_x</p:attrName>
                                        </p:attrNameLst>
                                      </p:cBhvr>
                                      <p:tavLst>
                                        <p:tav tm="0">
                                          <p:val>
                                            <p:strVal val="#ppt_x"/>
                                          </p:val>
                                        </p:tav>
                                        <p:tav tm="100000">
                                          <p:val>
                                            <p:strVal val="#ppt_x"/>
                                          </p:val>
                                        </p:tav>
                                      </p:tavLst>
                                    </p:anim>
                                    <p:anim calcmode="lin" valueType="num">
                                      <p:cBhvr additive="base">
                                        <p:cTn id="44" dur="500" fill="hold"/>
                                        <p:tgtEl>
                                          <p:spTgt spid="45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58"/>
                                        </p:tgtEl>
                                        <p:attrNameLst>
                                          <p:attrName>style.visibility</p:attrName>
                                        </p:attrNameLst>
                                      </p:cBhvr>
                                      <p:to>
                                        <p:strVal val="visible"/>
                                      </p:to>
                                    </p:set>
                                    <p:anim calcmode="lin" valueType="num">
                                      <p:cBhvr additive="base">
                                        <p:cTn id="47" dur="500" fill="hold"/>
                                        <p:tgtEl>
                                          <p:spTgt spid="458"/>
                                        </p:tgtEl>
                                        <p:attrNameLst>
                                          <p:attrName>ppt_x</p:attrName>
                                        </p:attrNameLst>
                                      </p:cBhvr>
                                      <p:tavLst>
                                        <p:tav tm="0">
                                          <p:val>
                                            <p:strVal val="#ppt_x"/>
                                          </p:val>
                                        </p:tav>
                                        <p:tav tm="100000">
                                          <p:val>
                                            <p:strVal val="#ppt_x"/>
                                          </p:val>
                                        </p:tav>
                                      </p:tavLst>
                                    </p:anim>
                                    <p:anim calcmode="lin" valueType="num">
                                      <p:cBhvr additive="base">
                                        <p:cTn id="48" dur="500" fill="hold"/>
                                        <p:tgtEl>
                                          <p:spTgt spid="45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59"/>
                                        </p:tgtEl>
                                        <p:attrNameLst>
                                          <p:attrName>style.visibility</p:attrName>
                                        </p:attrNameLst>
                                      </p:cBhvr>
                                      <p:to>
                                        <p:strVal val="visible"/>
                                      </p:to>
                                    </p:set>
                                    <p:anim calcmode="lin" valueType="num">
                                      <p:cBhvr additive="base">
                                        <p:cTn id="51" dur="500" fill="hold"/>
                                        <p:tgtEl>
                                          <p:spTgt spid="459"/>
                                        </p:tgtEl>
                                        <p:attrNameLst>
                                          <p:attrName>ppt_x</p:attrName>
                                        </p:attrNameLst>
                                      </p:cBhvr>
                                      <p:tavLst>
                                        <p:tav tm="0">
                                          <p:val>
                                            <p:strVal val="#ppt_x"/>
                                          </p:val>
                                        </p:tav>
                                        <p:tav tm="100000">
                                          <p:val>
                                            <p:strVal val="#ppt_x"/>
                                          </p:val>
                                        </p:tav>
                                      </p:tavLst>
                                    </p:anim>
                                    <p:anim calcmode="lin" valueType="num">
                                      <p:cBhvr additive="base">
                                        <p:cTn id="52" dur="500" fill="hold"/>
                                        <p:tgtEl>
                                          <p:spTgt spid="45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60"/>
                                        </p:tgtEl>
                                        <p:attrNameLst>
                                          <p:attrName>style.visibility</p:attrName>
                                        </p:attrNameLst>
                                      </p:cBhvr>
                                      <p:to>
                                        <p:strVal val="visible"/>
                                      </p:to>
                                    </p:set>
                                    <p:anim calcmode="lin" valueType="num">
                                      <p:cBhvr additive="base">
                                        <p:cTn id="55" dur="500" fill="hold"/>
                                        <p:tgtEl>
                                          <p:spTgt spid="460"/>
                                        </p:tgtEl>
                                        <p:attrNameLst>
                                          <p:attrName>ppt_x</p:attrName>
                                        </p:attrNameLst>
                                      </p:cBhvr>
                                      <p:tavLst>
                                        <p:tav tm="0">
                                          <p:val>
                                            <p:strVal val="#ppt_x"/>
                                          </p:val>
                                        </p:tav>
                                        <p:tav tm="100000">
                                          <p:val>
                                            <p:strVal val="#ppt_x"/>
                                          </p:val>
                                        </p:tav>
                                      </p:tavLst>
                                    </p:anim>
                                    <p:anim calcmode="lin" valueType="num">
                                      <p:cBhvr additive="base">
                                        <p:cTn id="56" dur="500" fill="hold"/>
                                        <p:tgtEl>
                                          <p:spTgt spid="46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61"/>
                                        </p:tgtEl>
                                        <p:attrNameLst>
                                          <p:attrName>style.visibility</p:attrName>
                                        </p:attrNameLst>
                                      </p:cBhvr>
                                      <p:to>
                                        <p:strVal val="visible"/>
                                      </p:to>
                                    </p:set>
                                    <p:anim calcmode="lin" valueType="num">
                                      <p:cBhvr additive="base">
                                        <p:cTn id="59" dur="500" fill="hold"/>
                                        <p:tgtEl>
                                          <p:spTgt spid="461"/>
                                        </p:tgtEl>
                                        <p:attrNameLst>
                                          <p:attrName>ppt_x</p:attrName>
                                        </p:attrNameLst>
                                      </p:cBhvr>
                                      <p:tavLst>
                                        <p:tav tm="0">
                                          <p:val>
                                            <p:strVal val="#ppt_x"/>
                                          </p:val>
                                        </p:tav>
                                        <p:tav tm="100000">
                                          <p:val>
                                            <p:strVal val="#ppt_x"/>
                                          </p:val>
                                        </p:tav>
                                      </p:tavLst>
                                    </p:anim>
                                    <p:anim calcmode="lin" valueType="num">
                                      <p:cBhvr additive="base">
                                        <p:cTn id="60" dur="500" fill="hold"/>
                                        <p:tgtEl>
                                          <p:spTgt spid="46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62"/>
                                        </p:tgtEl>
                                        <p:attrNameLst>
                                          <p:attrName>style.visibility</p:attrName>
                                        </p:attrNameLst>
                                      </p:cBhvr>
                                      <p:to>
                                        <p:strVal val="visible"/>
                                      </p:to>
                                    </p:set>
                                    <p:anim calcmode="lin" valueType="num">
                                      <p:cBhvr additive="base">
                                        <p:cTn id="63" dur="500" fill="hold"/>
                                        <p:tgtEl>
                                          <p:spTgt spid="462"/>
                                        </p:tgtEl>
                                        <p:attrNameLst>
                                          <p:attrName>ppt_x</p:attrName>
                                        </p:attrNameLst>
                                      </p:cBhvr>
                                      <p:tavLst>
                                        <p:tav tm="0">
                                          <p:val>
                                            <p:strVal val="#ppt_x"/>
                                          </p:val>
                                        </p:tav>
                                        <p:tav tm="100000">
                                          <p:val>
                                            <p:strVal val="#ppt_x"/>
                                          </p:val>
                                        </p:tav>
                                      </p:tavLst>
                                    </p:anim>
                                    <p:anim calcmode="lin" valueType="num">
                                      <p:cBhvr additive="base">
                                        <p:cTn id="64" dur="500" fill="hold"/>
                                        <p:tgtEl>
                                          <p:spTgt spid="46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ppt_x"/>
                                          </p:val>
                                        </p:tav>
                                        <p:tav tm="100000">
                                          <p:val>
                                            <p:strVal val="#ppt_x"/>
                                          </p:val>
                                        </p:tav>
                                      </p:tavLst>
                                    </p:anim>
                                    <p:anim calcmode="lin" valueType="num">
                                      <p:cBhvr additive="base">
                                        <p:cTn id="72" dur="500" fill="hold"/>
                                        <p:tgtEl>
                                          <p:spTgt spid="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fill="hold"/>
                                        <p:tgtEl>
                                          <p:spTgt spid="10"/>
                                        </p:tgtEl>
                                        <p:attrNameLst>
                                          <p:attrName>ppt_x</p:attrName>
                                        </p:attrNameLst>
                                      </p:cBhvr>
                                      <p:tavLst>
                                        <p:tav tm="0">
                                          <p:val>
                                            <p:strVal val="#ppt_x"/>
                                          </p:val>
                                        </p:tav>
                                        <p:tav tm="100000">
                                          <p:val>
                                            <p:strVal val="#ppt_x"/>
                                          </p:val>
                                        </p:tav>
                                      </p:tavLst>
                                    </p:anim>
                                    <p:anim calcmode="lin" valueType="num">
                                      <p:cBhvr additive="base">
                                        <p:cTn id="76" dur="500" fill="hold"/>
                                        <p:tgtEl>
                                          <p:spTgt spid="1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0"/>
      <p:bldP spid="437" grpId="0" animBg="1"/>
      <p:bldP spid="438" grpId="0" animBg="1"/>
      <p:bldP spid="457" grpId="0"/>
      <p:bldP spid="458" grpId="0"/>
      <p:bldP spid="459" grpId="0"/>
      <p:bldP spid="460" grpId="0"/>
      <p:bldP spid="461" grpId="0"/>
      <p:bldP spid="462" grpId="0"/>
      <p:bldP spid="5"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3" name="Picture 2" descr="A person holding a flower&#10;&#10;Description automatically generated">
            <a:extLst>
              <a:ext uri="{FF2B5EF4-FFF2-40B4-BE49-F238E27FC236}">
                <a16:creationId xmlns:a16="http://schemas.microsoft.com/office/drawing/2014/main" id="{A1586370-CD5D-6E45-0D0F-721FAD7074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346649"/>
            <a:ext cx="9144000" cy="3903062"/>
          </a:xfrm>
          <a:prstGeom prst="rect">
            <a:avLst/>
          </a:prstGeom>
        </p:spPr>
      </p:pic>
      <p:sp>
        <p:nvSpPr>
          <p:cNvPr id="159" name="Google Shape;159;p21"/>
          <p:cNvSpPr txBox="1">
            <a:spLocks noGrp="1"/>
          </p:cNvSpPr>
          <p:nvPr>
            <p:ph type="title"/>
          </p:nvPr>
        </p:nvSpPr>
        <p:spPr>
          <a:xfrm>
            <a:off x="1588322" y="1225949"/>
            <a:ext cx="5967355" cy="2691601"/>
          </a:xfrm>
          <a:prstGeom prst="rect">
            <a:avLst/>
          </a:prstGeom>
          <a:solidFill>
            <a:schemeClr val="accent5">
              <a:lumMod val="50000"/>
              <a:alpha val="68000"/>
            </a:schemeClr>
          </a:solidFill>
        </p:spPr>
        <p:txBody>
          <a:bodyPr spcFirstLastPara="1" wrap="square" lIns="0" tIns="182880" rIns="0" bIns="182880" anchor="t" anchorCtr="0">
            <a:noAutofit/>
          </a:bodyPr>
          <a:lstStyle/>
          <a:p>
            <a:pPr marL="0" lvl="0" indent="0" algn="ctr" rtl="0">
              <a:spcBef>
                <a:spcPts val="0"/>
              </a:spcBef>
              <a:spcAft>
                <a:spcPts val="0"/>
              </a:spcAft>
              <a:buNone/>
            </a:pPr>
            <a:r>
              <a:rPr lang="en-US" sz="4400" dirty="0">
                <a:ln w="0"/>
                <a:solidFill>
                  <a:schemeClr val="tx2"/>
                </a:solidFill>
                <a:effectLst>
                  <a:outerShdw blurRad="38100" dist="19050" dir="2700000" algn="tl" rotWithShape="0">
                    <a:schemeClr val="dk1">
                      <a:alpha val="40000"/>
                    </a:schemeClr>
                  </a:outerShdw>
                </a:effectLst>
              </a:rPr>
              <a:t>“Our intelligence is what makes us human, and AI is an extension of that quality.”</a:t>
            </a:r>
            <a:br>
              <a:rPr lang="en-US" sz="4400" dirty="0">
                <a:ln w="0"/>
                <a:solidFill>
                  <a:schemeClr val="tx2"/>
                </a:solidFill>
                <a:effectLst>
                  <a:outerShdw blurRad="38100" dist="19050" dir="2700000" algn="tl" rotWithShape="0">
                    <a:schemeClr val="dk1">
                      <a:alpha val="40000"/>
                    </a:schemeClr>
                  </a:outerShdw>
                </a:effectLst>
              </a:rPr>
            </a:br>
            <a:r>
              <a:rPr lang="en-US" sz="4400" dirty="0">
                <a:ln w="0"/>
                <a:solidFill>
                  <a:schemeClr val="tx2"/>
                </a:solidFill>
                <a:effectLst>
                  <a:outerShdw blurRad="38100" dist="19050" dir="2700000" algn="tl" rotWithShape="0">
                    <a:schemeClr val="dk1">
                      <a:alpha val="40000"/>
                    </a:schemeClr>
                  </a:outerShdw>
                </a:effectLst>
              </a:rPr>
              <a:t>-Yann </a:t>
            </a:r>
            <a:r>
              <a:rPr lang="en-US" sz="4400" dirty="0" err="1">
                <a:ln w="0"/>
                <a:solidFill>
                  <a:schemeClr val="tx2"/>
                </a:solidFill>
                <a:effectLst>
                  <a:outerShdw blurRad="38100" dist="19050" dir="2700000" algn="tl" rotWithShape="0">
                    <a:schemeClr val="dk1">
                      <a:alpha val="40000"/>
                    </a:schemeClr>
                  </a:outerShdw>
                </a:effectLst>
              </a:rPr>
              <a:t>LeCun</a:t>
            </a:r>
            <a:endParaRPr sz="4400" dirty="0">
              <a:ln w="0"/>
              <a:solidFill>
                <a:schemeClr val="tx2"/>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537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500" fill="hold"/>
                                        <p:tgtEl>
                                          <p:spTgt spid="159"/>
                                        </p:tgtEl>
                                        <p:attrNameLst>
                                          <p:attrName>ppt_x</p:attrName>
                                        </p:attrNameLst>
                                      </p:cBhvr>
                                      <p:tavLst>
                                        <p:tav tm="0">
                                          <p:val>
                                            <p:strVal val="#ppt_x"/>
                                          </p:val>
                                        </p:tav>
                                        <p:tav tm="100000">
                                          <p:val>
                                            <p:strVal val="#ppt_x"/>
                                          </p:val>
                                        </p:tav>
                                      </p:tavLst>
                                    </p:anim>
                                    <p:anim calcmode="lin" valueType="num">
                                      <p:cBhvr additive="base">
                                        <p:cTn id="8" dur="500" fill="hold"/>
                                        <p:tgtEl>
                                          <p:spTgt spid="159"/>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78" name="Google Shape;278;p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762556" y="741329"/>
            <a:ext cx="704850" cy="704850"/>
          </a:xfrm>
          <a:prstGeom prst="rect">
            <a:avLst/>
          </a:prstGeom>
          <a:noFill/>
          <a:ln>
            <a:noFill/>
          </a:ln>
        </p:spPr>
      </p:pic>
      <p:sp>
        <p:nvSpPr>
          <p:cNvPr id="267" name="Google Shape;267;p28"/>
          <p:cNvSpPr txBox="1">
            <a:spLocks noGrp="1"/>
          </p:cNvSpPr>
          <p:nvPr>
            <p:ph type="title"/>
          </p:nvPr>
        </p:nvSpPr>
        <p:spPr>
          <a:xfrm>
            <a:off x="394020" y="466042"/>
            <a:ext cx="7593300" cy="55057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accent2"/>
                </a:solidFill>
              </a:rPr>
              <a:t>Empowering Social Impact: AI in Action</a:t>
            </a:r>
            <a:endParaRPr dirty="0">
              <a:solidFill>
                <a:schemeClr val="accent2"/>
              </a:solidFill>
            </a:endParaRPr>
          </a:p>
        </p:txBody>
      </p:sp>
      <p:sp>
        <p:nvSpPr>
          <p:cNvPr id="268" name="Google Shape;268;p28"/>
          <p:cNvSpPr txBox="1">
            <a:spLocks noGrp="1"/>
          </p:cNvSpPr>
          <p:nvPr>
            <p:ph type="body" idx="1"/>
          </p:nvPr>
        </p:nvSpPr>
        <p:spPr>
          <a:xfrm>
            <a:off x="2114981" y="1310375"/>
            <a:ext cx="1878600" cy="15288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b="1" dirty="0">
                <a:solidFill>
                  <a:schemeClr val="accent5">
                    <a:lumMod val="50000"/>
                  </a:schemeClr>
                </a:solidFill>
              </a:rPr>
              <a:t>Internal Documentation</a:t>
            </a:r>
          </a:p>
          <a:p>
            <a:pPr marL="0" lvl="0" indent="0" algn="l" rtl="0">
              <a:lnSpc>
                <a:spcPct val="100000"/>
              </a:lnSpc>
              <a:spcBef>
                <a:spcPts val="0"/>
              </a:spcBef>
              <a:spcAft>
                <a:spcPts val="0"/>
              </a:spcAft>
              <a:buNone/>
            </a:pPr>
            <a:endParaRPr lang="en-US" sz="400" b="1" dirty="0">
              <a:solidFill>
                <a:schemeClr val="accent5">
                  <a:lumMod val="50000"/>
                </a:schemeClr>
              </a:solidFill>
            </a:endParaRPr>
          </a:p>
          <a:p>
            <a:pPr marL="0" lvl="0" indent="0">
              <a:buNone/>
            </a:pPr>
            <a:r>
              <a:rPr lang="en-US" sz="1200" dirty="0">
                <a:solidFill>
                  <a:schemeClr val="accent5">
                    <a:lumMod val="50000"/>
                  </a:schemeClr>
                </a:solidFill>
              </a:rPr>
              <a:t>Quickly create and update key organizational documents for clear internal and external communication.</a:t>
            </a:r>
          </a:p>
        </p:txBody>
      </p:sp>
      <p:sp>
        <p:nvSpPr>
          <p:cNvPr id="269" name="Google Shape;269;p28"/>
          <p:cNvSpPr txBox="1">
            <a:spLocks noGrp="1"/>
          </p:cNvSpPr>
          <p:nvPr>
            <p:ph type="body" idx="2"/>
          </p:nvPr>
        </p:nvSpPr>
        <p:spPr>
          <a:xfrm>
            <a:off x="4190670" y="1310375"/>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Marketing and Outreach</a:t>
            </a:r>
          </a:p>
          <a:p>
            <a:pPr marL="0" lvl="0" indent="0" algn="l" rtl="0">
              <a:spcBef>
                <a:spcPts val="0"/>
              </a:spcBef>
              <a:spcAft>
                <a:spcPts val="0"/>
              </a:spcAft>
              <a:buNone/>
            </a:pPr>
            <a:endParaRPr lang="en-US" sz="400" b="1" dirty="0">
              <a:solidFill>
                <a:schemeClr val="accent5">
                  <a:lumMod val="50000"/>
                </a:schemeClr>
              </a:solidFill>
            </a:endParaRPr>
          </a:p>
          <a:p>
            <a:pPr marL="0" lvl="0" indent="0" algn="l" rtl="0">
              <a:spcBef>
                <a:spcPts val="0"/>
              </a:spcBef>
              <a:spcAft>
                <a:spcPts val="0"/>
              </a:spcAft>
              <a:buNone/>
            </a:pPr>
            <a:r>
              <a:rPr lang="en-US" sz="1200" dirty="0">
                <a:solidFill>
                  <a:schemeClr val="accent5">
                    <a:lumMod val="50000"/>
                  </a:schemeClr>
                </a:solidFill>
              </a:rPr>
              <a:t>Generate engaging digital content to boost awareness and community engagement with ease.</a:t>
            </a:r>
          </a:p>
        </p:txBody>
      </p:sp>
      <p:sp>
        <p:nvSpPr>
          <p:cNvPr id="270" name="Google Shape;270;p28"/>
          <p:cNvSpPr txBox="1">
            <a:spLocks noGrp="1"/>
          </p:cNvSpPr>
          <p:nvPr>
            <p:ph type="body" idx="3"/>
          </p:nvPr>
        </p:nvSpPr>
        <p:spPr>
          <a:xfrm>
            <a:off x="6266359" y="1310375"/>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Grant Writing</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Streamline proposal creation to secure essential funding more efficiently.</a:t>
            </a:r>
          </a:p>
        </p:txBody>
      </p:sp>
      <p:sp>
        <p:nvSpPr>
          <p:cNvPr id="272" name="Google Shape;272;p28"/>
          <p:cNvSpPr txBox="1">
            <a:spLocks noGrp="1"/>
          </p:cNvSpPr>
          <p:nvPr>
            <p:ph type="body" idx="1"/>
          </p:nvPr>
        </p:nvSpPr>
        <p:spPr>
          <a:xfrm>
            <a:off x="2114981" y="3086791"/>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Educational Resources</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Develop tailored training materials for staff and community education.</a:t>
            </a:r>
          </a:p>
        </p:txBody>
      </p:sp>
      <p:sp>
        <p:nvSpPr>
          <p:cNvPr id="273" name="Google Shape;273;p28"/>
          <p:cNvSpPr txBox="1">
            <a:spLocks noGrp="1"/>
          </p:cNvSpPr>
          <p:nvPr>
            <p:ph type="body" idx="2"/>
          </p:nvPr>
        </p:nvSpPr>
        <p:spPr>
          <a:xfrm>
            <a:off x="4190673" y="3086791"/>
            <a:ext cx="1785192"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Client Support</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Deploy AI for instant responses to common queries, enhancing service accessibility.</a:t>
            </a:r>
          </a:p>
        </p:txBody>
      </p:sp>
      <p:sp>
        <p:nvSpPr>
          <p:cNvPr id="274" name="Google Shape;274;p28"/>
          <p:cNvSpPr txBox="1">
            <a:spLocks noGrp="1"/>
          </p:cNvSpPr>
          <p:nvPr>
            <p:ph type="body" idx="3"/>
          </p:nvPr>
        </p:nvSpPr>
        <p:spPr>
          <a:xfrm>
            <a:off x="6266366" y="3086791"/>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Advocacy Efforts</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Craft impactful policy briefs and advocacy materials with AI-assisted research and writing.</a:t>
            </a:r>
          </a:p>
        </p:txBody>
      </p:sp>
      <p:pic>
        <p:nvPicPr>
          <p:cNvPr id="3" name="Google Shape;688;p47">
            <a:extLst>
              <a:ext uri="{FF2B5EF4-FFF2-40B4-BE49-F238E27FC236}">
                <a16:creationId xmlns:a16="http://schemas.microsoft.com/office/drawing/2014/main" id="{CF86954D-5561-CF0D-2FE6-FE1EB7CE5094}"/>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1" y="1498484"/>
            <a:ext cx="1917889" cy="3645016"/>
          </a:xfrm>
          <a:prstGeom prst="rect">
            <a:avLst/>
          </a:prstGeom>
          <a:noFill/>
          <a:ln>
            <a:noFill/>
          </a:ln>
        </p:spPr>
      </p:pic>
      <p:pic>
        <p:nvPicPr>
          <p:cNvPr id="4" name="Google Shape;691;p47">
            <a:extLst>
              <a:ext uri="{FF2B5EF4-FFF2-40B4-BE49-F238E27FC236}">
                <a16:creationId xmlns:a16="http://schemas.microsoft.com/office/drawing/2014/main" id="{DB487081-3641-9F92-1102-DC94780287A0}"/>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flipH="1">
            <a:off x="500791" y="2085999"/>
            <a:ext cx="241950" cy="166048"/>
          </a:xfrm>
          <a:prstGeom prst="rect">
            <a:avLst/>
          </a:prstGeom>
          <a:noFill/>
          <a:ln>
            <a:noFill/>
          </a:ln>
        </p:spPr>
      </p:pic>
    </p:spTree>
    <p:extLst>
      <p:ext uri="{BB962C8B-B14F-4D97-AF65-F5344CB8AC3E}">
        <p14:creationId xmlns:p14="http://schemas.microsoft.com/office/powerpoint/2010/main" val="334004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additive="base">
                                        <p:cTn id="7" dur="500" fill="hold"/>
                                        <p:tgtEl>
                                          <p:spTgt spid="267"/>
                                        </p:tgtEl>
                                        <p:attrNameLst>
                                          <p:attrName>ppt_x</p:attrName>
                                        </p:attrNameLst>
                                      </p:cBhvr>
                                      <p:tavLst>
                                        <p:tav tm="0">
                                          <p:val>
                                            <p:strVal val="#ppt_x"/>
                                          </p:val>
                                        </p:tav>
                                        <p:tav tm="100000">
                                          <p:val>
                                            <p:strVal val="#ppt_x"/>
                                          </p:val>
                                        </p:tav>
                                      </p:tavLst>
                                    </p:anim>
                                    <p:anim calcmode="lin" valueType="num">
                                      <p:cBhvr additive="base">
                                        <p:cTn id="8" dur="500" fill="hold"/>
                                        <p:tgtEl>
                                          <p:spTgt spid="2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8">
                                            <p:txEl>
                                              <p:pRg st="0" end="0"/>
                                            </p:txEl>
                                          </p:spTgt>
                                        </p:tgtEl>
                                        <p:attrNameLst>
                                          <p:attrName>style.visibility</p:attrName>
                                        </p:attrNameLst>
                                      </p:cBhvr>
                                      <p:to>
                                        <p:strVal val="visible"/>
                                      </p:to>
                                    </p:set>
                                    <p:anim calcmode="lin" valueType="num">
                                      <p:cBhvr additive="base">
                                        <p:cTn id="11" dur="500" fill="hold"/>
                                        <p:tgtEl>
                                          <p:spTgt spid="26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xEl>
                                              <p:pRg st="2" end="2"/>
                                            </p:txEl>
                                          </p:spTgt>
                                        </p:tgtEl>
                                        <p:attrNameLst>
                                          <p:attrName>style.visibility</p:attrName>
                                        </p:attrNameLst>
                                      </p:cBhvr>
                                      <p:to>
                                        <p:strVal val="visible"/>
                                      </p:to>
                                    </p:set>
                                    <p:anim calcmode="lin" valueType="num">
                                      <p:cBhvr additive="base">
                                        <p:cTn id="15" dur="500" fill="hold"/>
                                        <p:tgtEl>
                                          <p:spTgt spid="26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xEl>
                                              <p:pRg st="0" end="0"/>
                                            </p:txEl>
                                          </p:spTgt>
                                        </p:tgtEl>
                                        <p:attrNameLst>
                                          <p:attrName>style.visibility</p:attrName>
                                        </p:attrNameLst>
                                      </p:cBhvr>
                                      <p:to>
                                        <p:strVal val="visible"/>
                                      </p:to>
                                    </p:set>
                                    <p:anim calcmode="lin" valueType="num">
                                      <p:cBhvr additive="base">
                                        <p:cTn id="19" dur="500" fill="hold"/>
                                        <p:tgtEl>
                                          <p:spTgt spid="26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9">
                                            <p:txEl>
                                              <p:pRg st="2" end="2"/>
                                            </p:txEl>
                                          </p:spTgt>
                                        </p:tgtEl>
                                        <p:attrNameLst>
                                          <p:attrName>style.visibility</p:attrName>
                                        </p:attrNameLst>
                                      </p:cBhvr>
                                      <p:to>
                                        <p:strVal val="visible"/>
                                      </p:to>
                                    </p:set>
                                    <p:anim calcmode="lin" valueType="num">
                                      <p:cBhvr additive="base">
                                        <p:cTn id="23" dur="500" fill="hold"/>
                                        <p:tgtEl>
                                          <p:spTgt spid="26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9">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0">
                                            <p:txEl>
                                              <p:pRg st="0" end="0"/>
                                            </p:txEl>
                                          </p:spTgt>
                                        </p:tgtEl>
                                        <p:attrNameLst>
                                          <p:attrName>style.visibility</p:attrName>
                                        </p:attrNameLst>
                                      </p:cBhvr>
                                      <p:to>
                                        <p:strVal val="visible"/>
                                      </p:to>
                                    </p:set>
                                    <p:anim calcmode="lin" valueType="num">
                                      <p:cBhvr additive="base">
                                        <p:cTn id="27" dur="500" fill="hold"/>
                                        <p:tgtEl>
                                          <p:spTgt spid="27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0">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0">
                                            <p:txEl>
                                              <p:pRg st="2" end="2"/>
                                            </p:txEl>
                                          </p:spTgt>
                                        </p:tgtEl>
                                        <p:attrNameLst>
                                          <p:attrName>style.visibility</p:attrName>
                                        </p:attrNameLst>
                                      </p:cBhvr>
                                      <p:to>
                                        <p:strVal val="visible"/>
                                      </p:to>
                                    </p:set>
                                    <p:anim calcmode="lin" valueType="num">
                                      <p:cBhvr additive="base">
                                        <p:cTn id="31" dur="500" fill="hold"/>
                                        <p:tgtEl>
                                          <p:spTgt spid="27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0">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2">
                                            <p:txEl>
                                              <p:pRg st="0" end="0"/>
                                            </p:txEl>
                                          </p:spTgt>
                                        </p:tgtEl>
                                        <p:attrNameLst>
                                          <p:attrName>style.visibility</p:attrName>
                                        </p:attrNameLst>
                                      </p:cBhvr>
                                      <p:to>
                                        <p:strVal val="visible"/>
                                      </p:to>
                                    </p:set>
                                    <p:anim calcmode="lin" valueType="num">
                                      <p:cBhvr additive="base">
                                        <p:cTn id="35" dur="500" fill="hold"/>
                                        <p:tgtEl>
                                          <p:spTgt spid="27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2">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2">
                                            <p:txEl>
                                              <p:pRg st="2" end="2"/>
                                            </p:txEl>
                                          </p:spTgt>
                                        </p:tgtEl>
                                        <p:attrNameLst>
                                          <p:attrName>style.visibility</p:attrName>
                                        </p:attrNameLst>
                                      </p:cBhvr>
                                      <p:to>
                                        <p:strVal val="visible"/>
                                      </p:to>
                                    </p:set>
                                    <p:anim calcmode="lin" valueType="num">
                                      <p:cBhvr additive="base">
                                        <p:cTn id="39" dur="500" fill="hold"/>
                                        <p:tgtEl>
                                          <p:spTgt spid="272">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2">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3">
                                            <p:txEl>
                                              <p:pRg st="0" end="0"/>
                                            </p:txEl>
                                          </p:spTgt>
                                        </p:tgtEl>
                                        <p:attrNameLst>
                                          <p:attrName>style.visibility</p:attrName>
                                        </p:attrNameLst>
                                      </p:cBhvr>
                                      <p:to>
                                        <p:strVal val="visible"/>
                                      </p:to>
                                    </p:set>
                                    <p:anim calcmode="lin" valueType="num">
                                      <p:cBhvr additive="base">
                                        <p:cTn id="43" dur="500" fill="hold"/>
                                        <p:tgtEl>
                                          <p:spTgt spid="27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3">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3">
                                            <p:txEl>
                                              <p:pRg st="2" end="2"/>
                                            </p:txEl>
                                          </p:spTgt>
                                        </p:tgtEl>
                                        <p:attrNameLst>
                                          <p:attrName>style.visibility</p:attrName>
                                        </p:attrNameLst>
                                      </p:cBhvr>
                                      <p:to>
                                        <p:strVal val="visible"/>
                                      </p:to>
                                    </p:set>
                                    <p:anim calcmode="lin" valueType="num">
                                      <p:cBhvr additive="base">
                                        <p:cTn id="47" dur="500" fill="hold"/>
                                        <p:tgtEl>
                                          <p:spTgt spid="273">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73">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4">
                                            <p:txEl>
                                              <p:pRg st="0" end="0"/>
                                            </p:txEl>
                                          </p:spTgt>
                                        </p:tgtEl>
                                        <p:attrNameLst>
                                          <p:attrName>style.visibility</p:attrName>
                                        </p:attrNameLst>
                                      </p:cBhvr>
                                      <p:to>
                                        <p:strVal val="visible"/>
                                      </p:to>
                                    </p:set>
                                    <p:anim calcmode="lin" valueType="num">
                                      <p:cBhvr additive="base">
                                        <p:cTn id="51" dur="500" fill="hold"/>
                                        <p:tgtEl>
                                          <p:spTgt spid="274">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4">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4">
                                            <p:txEl>
                                              <p:pRg st="2" end="2"/>
                                            </p:txEl>
                                          </p:spTgt>
                                        </p:tgtEl>
                                        <p:attrNameLst>
                                          <p:attrName>style.visibility</p:attrName>
                                        </p:attrNameLst>
                                      </p:cBhvr>
                                      <p:to>
                                        <p:strVal val="visible"/>
                                      </p:to>
                                    </p:set>
                                    <p:anim calcmode="lin" valueType="num">
                                      <p:cBhvr additive="base">
                                        <p:cTn id="55" dur="500" fill="hold"/>
                                        <p:tgtEl>
                                          <p:spTgt spid="27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4">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78"/>
                                        </p:tgtEl>
                                        <p:attrNameLst>
                                          <p:attrName>style.visibility</p:attrName>
                                        </p:attrNameLst>
                                      </p:cBhvr>
                                      <p:to>
                                        <p:strVal val="visible"/>
                                      </p:to>
                                    </p:set>
                                    <p:anim calcmode="lin" valueType="num">
                                      <p:cBhvr additive="base">
                                        <p:cTn id="59" dur="500" fill="hold"/>
                                        <p:tgtEl>
                                          <p:spTgt spid="278"/>
                                        </p:tgtEl>
                                        <p:attrNameLst>
                                          <p:attrName>ppt_x</p:attrName>
                                        </p:attrNameLst>
                                      </p:cBhvr>
                                      <p:tavLst>
                                        <p:tav tm="0">
                                          <p:val>
                                            <p:strVal val="#ppt_x"/>
                                          </p:val>
                                        </p:tav>
                                        <p:tav tm="100000">
                                          <p:val>
                                            <p:strVal val="#ppt_x"/>
                                          </p:val>
                                        </p:tav>
                                      </p:tavLst>
                                    </p:anim>
                                    <p:anim calcmode="lin" valueType="num">
                                      <p:cBhvr additive="base">
                                        <p:cTn id="60" dur="500" fill="hold"/>
                                        <p:tgtEl>
                                          <p:spTgt spid="27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500" fill="hold"/>
                                        <p:tgtEl>
                                          <p:spTgt spid="3"/>
                                        </p:tgtEl>
                                        <p:attrNameLst>
                                          <p:attrName>ppt_x</p:attrName>
                                        </p:attrNameLst>
                                      </p:cBhvr>
                                      <p:tavLst>
                                        <p:tav tm="0">
                                          <p:val>
                                            <p:strVal val="#ppt_x"/>
                                          </p:val>
                                        </p:tav>
                                        <p:tav tm="100000">
                                          <p:val>
                                            <p:strVal val="#ppt_x"/>
                                          </p:val>
                                        </p:tav>
                                      </p:tavLst>
                                    </p:anim>
                                    <p:anim calcmode="lin" valueType="num">
                                      <p:cBhvr additive="base">
                                        <p:cTn id="64" dur="500" fill="hold"/>
                                        <p:tgtEl>
                                          <p:spTgt spid="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68" grpId="0" build="p"/>
      <p:bldP spid="269" grpId="0" build="p"/>
      <p:bldP spid="270" grpId="0" build="p"/>
      <p:bldP spid="272" grpId="0" build="p"/>
      <p:bldP spid="273" grpId="0" build="p"/>
      <p:bldP spid="27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8000">
              <a:schemeClr val="accent6"/>
            </a:gs>
            <a:gs pos="100000">
              <a:schemeClr val="accent6"/>
            </a:gs>
          </a:gsLst>
          <a:path path="circle">
            <a:fillToRect l="100000" t="100000"/>
          </a:path>
          <a:tileRect r="-100000" b="-100000"/>
        </a:gradFill>
        <a:effectLst/>
      </p:bgPr>
    </p:bg>
    <p:spTree>
      <p:nvGrpSpPr>
        <p:cNvPr id="1" name="Shape 266"/>
        <p:cNvGrpSpPr/>
        <p:nvPr/>
      </p:nvGrpSpPr>
      <p:grpSpPr>
        <a:xfrm>
          <a:off x="0" y="0"/>
          <a:ext cx="0" cy="0"/>
          <a:chOff x="0" y="0"/>
          <a:chExt cx="0" cy="0"/>
        </a:xfrm>
      </p:grpSpPr>
      <p:sp>
        <p:nvSpPr>
          <p:cNvPr id="267" name="Google Shape;267;p28"/>
          <p:cNvSpPr txBox="1">
            <a:spLocks noGrp="1"/>
          </p:cNvSpPr>
          <p:nvPr>
            <p:ph type="title"/>
          </p:nvPr>
        </p:nvSpPr>
        <p:spPr>
          <a:xfrm>
            <a:off x="344282" y="503497"/>
            <a:ext cx="7918594" cy="55057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accent2"/>
                </a:solidFill>
              </a:rPr>
              <a:t>AI IMPACT: Transforming Data Management &amp; Services</a:t>
            </a:r>
            <a:endParaRPr dirty="0">
              <a:solidFill>
                <a:schemeClr val="accent2"/>
              </a:solidFill>
            </a:endParaRPr>
          </a:p>
        </p:txBody>
      </p:sp>
      <p:sp>
        <p:nvSpPr>
          <p:cNvPr id="268" name="Google Shape;268;p28"/>
          <p:cNvSpPr txBox="1">
            <a:spLocks noGrp="1"/>
          </p:cNvSpPr>
          <p:nvPr>
            <p:ph type="body" idx="1"/>
          </p:nvPr>
        </p:nvSpPr>
        <p:spPr>
          <a:xfrm>
            <a:off x="1619073" y="1147450"/>
            <a:ext cx="1878600" cy="15288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b="1" dirty="0">
                <a:solidFill>
                  <a:schemeClr val="accent5">
                    <a:lumMod val="50000"/>
                  </a:schemeClr>
                </a:solidFill>
              </a:rPr>
              <a:t>Automated Data Quality Checks</a:t>
            </a:r>
          </a:p>
          <a:p>
            <a:pPr marL="0" lvl="0" indent="0" algn="l" rtl="0">
              <a:lnSpc>
                <a:spcPct val="100000"/>
              </a:lnSpc>
              <a:spcBef>
                <a:spcPts val="0"/>
              </a:spcBef>
              <a:spcAft>
                <a:spcPts val="0"/>
              </a:spcAft>
              <a:buNone/>
            </a:pPr>
            <a:endParaRPr lang="en-US" sz="400" b="1" dirty="0">
              <a:solidFill>
                <a:schemeClr val="accent5">
                  <a:lumMod val="50000"/>
                </a:schemeClr>
              </a:solidFill>
            </a:endParaRPr>
          </a:p>
          <a:p>
            <a:pPr marL="0" lvl="0" indent="0">
              <a:buNone/>
            </a:pPr>
            <a:r>
              <a:rPr lang="en-US" sz="1200" dirty="0">
                <a:solidFill>
                  <a:schemeClr val="accent5">
                    <a:lumMod val="50000"/>
                  </a:schemeClr>
                </a:solidFill>
              </a:rPr>
              <a:t>Ensure data integrity with automated assessments, reducing manual errors and streamlining compliance.</a:t>
            </a:r>
          </a:p>
        </p:txBody>
      </p:sp>
      <p:sp>
        <p:nvSpPr>
          <p:cNvPr id="269" name="Google Shape;269;p28"/>
          <p:cNvSpPr txBox="1">
            <a:spLocks noGrp="1"/>
          </p:cNvSpPr>
          <p:nvPr>
            <p:ph type="body" idx="2"/>
          </p:nvPr>
        </p:nvSpPr>
        <p:spPr>
          <a:xfrm>
            <a:off x="3827667" y="1147450"/>
            <a:ext cx="1878593"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Dynamic Reporting</a:t>
            </a:r>
          </a:p>
          <a:p>
            <a:pPr marL="0" lvl="0" indent="0" algn="l" rtl="0">
              <a:spcBef>
                <a:spcPts val="0"/>
              </a:spcBef>
              <a:spcAft>
                <a:spcPts val="0"/>
              </a:spcAft>
              <a:buNone/>
            </a:pPr>
            <a:endParaRPr lang="en-US" sz="400" b="1" dirty="0">
              <a:solidFill>
                <a:schemeClr val="accent5">
                  <a:lumMod val="50000"/>
                </a:schemeClr>
              </a:solidFill>
            </a:endParaRPr>
          </a:p>
          <a:p>
            <a:pPr marL="0" lvl="0" indent="0" algn="l" rtl="0">
              <a:spcBef>
                <a:spcPts val="0"/>
              </a:spcBef>
              <a:spcAft>
                <a:spcPts val="0"/>
              </a:spcAft>
              <a:buNone/>
            </a:pPr>
            <a:r>
              <a:rPr lang="en-US" sz="1200" dirty="0">
                <a:solidFill>
                  <a:schemeClr val="accent5">
                    <a:lumMod val="50000"/>
                  </a:schemeClr>
                </a:solidFill>
              </a:rPr>
              <a:t>Effortlessly generate detailed reports from complex data sets, enhancing decision-making and transparency.</a:t>
            </a:r>
          </a:p>
        </p:txBody>
      </p:sp>
      <p:sp>
        <p:nvSpPr>
          <p:cNvPr id="270" name="Google Shape;270;p28"/>
          <p:cNvSpPr txBox="1">
            <a:spLocks noGrp="1"/>
          </p:cNvSpPr>
          <p:nvPr>
            <p:ph type="body" idx="3"/>
          </p:nvPr>
        </p:nvSpPr>
        <p:spPr>
          <a:xfrm>
            <a:off x="6036254" y="1147450"/>
            <a:ext cx="2134691"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Custom Coding Solutions</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Quickly develop and deploy code for bespoke software enhancements, improving system functionality and user experience.</a:t>
            </a:r>
          </a:p>
        </p:txBody>
      </p:sp>
      <p:sp>
        <p:nvSpPr>
          <p:cNvPr id="272" name="Google Shape;272;p28"/>
          <p:cNvSpPr txBox="1">
            <a:spLocks noGrp="1"/>
          </p:cNvSpPr>
          <p:nvPr>
            <p:ph type="body" idx="1"/>
          </p:nvPr>
        </p:nvSpPr>
        <p:spPr>
          <a:xfrm>
            <a:off x="1619073" y="2823850"/>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Real-time Query Resolution</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Provide instant answers to frequent queries, boosting administrative efficiency and user satisfaction.</a:t>
            </a:r>
          </a:p>
        </p:txBody>
      </p:sp>
      <p:sp>
        <p:nvSpPr>
          <p:cNvPr id="273" name="Google Shape;273;p28"/>
          <p:cNvSpPr txBox="1">
            <a:spLocks noGrp="1"/>
          </p:cNvSpPr>
          <p:nvPr>
            <p:ph type="body" idx="2"/>
          </p:nvPr>
        </p:nvSpPr>
        <p:spPr>
          <a:xfrm>
            <a:off x="3827667" y="2823850"/>
            <a:ext cx="1878593"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Training &amp; Educational Content Creation</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Craft engaging, easy-to-understand training materials to elevate user competency and system utilization.</a:t>
            </a:r>
          </a:p>
        </p:txBody>
      </p:sp>
      <p:sp>
        <p:nvSpPr>
          <p:cNvPr id="274" name="Google Shape;274;p28"/>
          <p:cNvSpPr txBox="1">
            <a:spLocks noGrp="1"/>
          </p:cNvSpPr>
          <p:nvPr>
            <p:ph type="body" idx="3"/>
          </p:nvPr>
        </p:nvSpPr>
        <p:spPr>
          <a:xfrm>
            <a:off x="6036262" y="2823849"/>
            <a:ext cx="2134683" cy="1929543"/>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Predictive Analysis for Resource Planning</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Utilize advanced analytics to forecast trends, aiding in proactive resource</a:t>
            </a:r>
          </a:p>
          <a:p>
            <a:pPr marL="0" lvl="0" indent="0">
              <a:buNone/>
            </a:pPr>
            <a:r>
              <a:rPr lang="en-US" sz="1200" dirty="0">
                <a:solidFill>
                  <a:schemeClr val="accent5">
                    <a:lumMod val="50000"/>
                  </a:schemeClr>
                </a:solidFill>
              </a:rPr>
              <a:t>allocation and service </a:t>
            </a:r>
          </a:p>
          <a:p>
            <a:pPr marL="0" lvl="0" indent="0">
              <a:buNone/>
            </a:pPr>
            <a:r>
              <a:rPr lang="en-US" sz="1200" dirty="0">
                <a:solidFill>
                  <a:schemeClr val="accent5">
                    <a:lumMod val="50000"/>
                  </a:schemeClr>
                </a:solidFill>
              </a:rPr>
              <a:t>planning.</a:t>
            </a:r>
          </a:p>
        </p:txBody>
      </p:sp>
      <p:pic>
        <p:nvPicPr>
          <p:cNvPr id="3" name="Google Shape;688;p47">
            <a:extLst>
              <a:ext uri="{FF2B5EF4-FFF2-40B4-BE49-F238E27FC236}">
                <a16:creationId xmlns:a16="http://schemas.microsoft.com/office/drawing/2014/main" id="{CF86954D-5561-CF0D-2FE6-FE1EB7CE5094}"/>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0" y="1830519"/>
            <a:ext cx="1531448" cy="3312981"/>
          </a:xfrm>
          <a:prstGeom prst="rect">
            <a:avLst/>
          </a:prstGeom>
          <a:noFill/>
          <a:ln>
            <a:noFill/>
          </a:ln>
        </p:spPr>
      </p:pic>
      <p:pic>
        <p:nvPicPr>
          <p:cNvPr id="4" name="Google Shape;691;p47">
            <a:extLst>
              <a:ext uri="{FF2B5EF4-FFF2-40B4-BE49-F238E27FC236}">
                <a16:creationId xmlns:a16="http://schemas.microsoft.com/office/drawing/2014/main" id="{DB487081-3641-9F92-1102-DC94780287A0}"/>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102332" y="2405702"/>
            <a:ext cx="241950" cy="166048"/>
          </a:xfrm>
          <a:prstGeom prst="rect">
            <a:avLst/>
          </a:prstGeom>
          <a:noFill/>
          <a:ln>
            <a:noFill/>
          </a:ln>
        </p:spPr>
      </p:pic>
      <p:pic>
        <p:nvPicPr>
          <p:cNvPr id="2" name="Google Shape;679;p46">
            <a:extLst>
              <a:ext uri="{FF2B5EF4-FFF2-40B4-BE49-F238E27FC236}">
                <a16:creationId xmlns:a16="http://schemas.microsoft.com/office/drawing/2014/main" id="{FE6275A9-1F25-074D-0FD1-F4154D7B948F}"/>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079354" y="1258674"/>
            <a:ext cx="419450" cy="559275"/>
          </a:xfrm>
          <a:prstGeom prst="rect">
            <a:avLst/>
          </a:prstGeom>
          <a:noFill/>
          <a:ln>
            <a:noFill/>
          </a:ln>
        </p:spPr>
      </p:pic>
    </p:spTree>
    <p:extLst>
      <p:ext uri="{BB962C8B-B14F-4D97-AF65-F5344CB8AC3E}">
        <p14:creationId xmlns:p14="http://schemas.microsoft.com/office/powerpoint/2010/main" val="106942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additive="base">
                                        <p:cTn id="7" dur="500" fill="hold"/>
                                        <p:tgtEl>
                                          <p:spTgt spid="267"/>
                                        </p:tgtEl>
                                        <p:attrNameLst>
                                          <p:attrName>ppt_x</p:attrName>
                                        </p:attrNameLst>
                                      </p:cBhvr>
                                      <p:tavLst>
                                        <p:tav tm="0">
                                          <p:val>
                                            <p:strVal val="#ppt_x"/>
                                          </p:val>
                                        </p:tav>
                                        <p:tav tm="100000">
                                          <p:val>
                                            <p:strVal val="#ppt_x"/>
                                          </p:val>
                                        </p:tav>
                                      </p:tavLst>
                                    </p:anim>
                                    <p:anim calcmode="lin" valueType="num">
                                      <p:cBhvr additive="base">
                                        <p:cTn id="8" dur="500" fill="hold"/>
                                        <p:tgtEl>
                                          <p:spTgt spid="2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8">
                                            <p:txEl>
                                              <p:pRg st="0" end="0"/>
                                            </p:txEl>
                                          </p:spTgt>
                                        </p:tgtEl>
                                        <p:attrNameLst>
                                          <p:attrName>style.visibility</p:attrName>
                                        </p:attrNameLst>
                                      </p:cBhvr>
                                      <p:to>
                                        <p:strVal val="visible"/>
                                      </p:to>
                                    </p:set>
                                    <p:anim calcmode="lin" valueType="num">
                                      <p:cBhvr additive="base">
                                        <p:cTn id="11" dur="500" fill="hold"/>
                                        <p:tgtEl>
                                          <p:spTgt spid="26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xEl>
                                              <p:pRg st="2" end="2"/>
                                            </p:txEl>
                                          </p:spTgt>
                                        </p:tgtEl>
                                        <p:attrNameLst>
                                          <p:attrName>style.visibility</p:attrName>
                                        </p:attrNameLst>
                                      </p:cBhvr>
                                      <p:to>
                                        <p:strVal val="visible"/>
                                      </p:to>
                                    </p:set>
                                    <p:anim calcmode="lin" valueType="num">
                                      <p:cBhvr additive="base">
                                        <p:cTn id="15" dur="500" fill="hold"/>
                                        <p:tgtEl>
                                          <p:spTgt spid="26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xEl>
                                              <p:pRg st="0" end="0"/>
                                            </p:txEl>
                                          </p:spTgt>
                                        </p:tgtEl>
                                        <p:attrNameLst>
                                          <p:attrName>style.visibility</p:attrName>
                                        </p:attrNameLst>
                                      </p:cBhvr>
                                      <p:to>
                                        <p:strVal val="visible"/>
                                      </p:to>
                                    </p:set>
                                    <p:anim calcmode="lin" valueType="num">
                                      <p:cBhvr additive="base">
                                        <p:cTn id="19" dur="500" fill="hold"/>
                                        <p:tgtEl>
                                          <p:spTgt spid="26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9">
                                            <p:txEl>
                                              <p:pRg st="2" end="2"/>
                                            </p:txEl>
                                          </p:spTgt>
                                        </p:tgtEl>
                                        <p:attrNameLst>
                                          <p:attrName>style.visibility</p:attrName>
                                        </p:attrNameLst>
                                      </p:cBhvr>
                                      <p:to>
                                        <p:strVal val="visible"/>
                                      </p:to>
                                    </p:set>
                                    <p:anim calcmode="lin" valueType="num">
                                      <p:cBhvr additive="base">
                                        <p:cTn id="23" dur="500" fill="hold"/>
                                        <p:tgtEl>
                                          <p:spTgt spid="26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9">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0">
                                            <p:txEl>
                                              <p:pRg st="0" end="0"/>
                                            </p:txEl>
                                          </p:spTgt>
                                        </p:tgtEl>
                                        <p:attrNameLst>
                                          <p:attrName>style.visibility</p:attrName>
                                        </p:attrNameLst>
                                      </p:cBhvr>
                                      <p:to>
                                        <p:strVal val="visible"/>
                                      </p:to>
                                    </p:set>
                                    <p:anim calcmode="lin" valueType="num">
                                      <p:cBhvr additive="base">
                                        <p:cTn id="27" dur="500" fill="hold"/>
                                        <p:tgtEl>
                                          <p:spTgt spid="27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0">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0">
                                            <p:txEl>
                                              <p:pRg st="2" end="2"/>
                                            </p:txEl>
                                          </p:spTgt>
                                        </p:tgtEl>
                                        <p:attrNameLst>
                                          <p:attrName>style.visibility</p:attrName>
                                        </p:attrNameLst>
                                      </p:cBhvr>
                                      <p:to>
                                        <p:strVal val="visible"/>
                                      </p:to>
                                    </p:set>
                                    <p:anim calcmode="lin" valueType="num">
                                      <p:cBhvr additive="base">
                                        <p:cTn id="31" dur="500" fill="hold"/>
                                        <p:tgtEl>
                                          <p:spTgt spid="27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0">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2">
                                            <p:txEl>
                                              <p:pRg st="0" end="0"/>
                                            </p:txEl>
                                          </p:spTgt>
                                        </p:tgtEl>
                                        <p:attrNameLst>
                                          <p:attrName>style.visibility</p:attrName>
                                        </p:attrNameLst>
                                      </p:cBhvr>
                                      <p:to>
                                        <p:strVal val="visible"/>
                                      </p:to>
                                    </p:set>
                                    <p:anim calcmode="lin" valueType="num">
                                      <p:cBhvr additive="base">
                                        <p:cTn id="35" dur="500" fill="hold"/>
                                        <p:tgtEl>
                                          <p:spTgt spid="27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2">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2">
                                            <p:txEl>
                                              <p:pRg st="2" end="2"/>
                                            </p:txEl>
                                          </p:spTgt>
                                        </p:tgtEl>
                                        <p:attrNameLst>
                                          <p:attrName>style.visibility</p:attrName>
                                        </p:attrNameLst>
                                      </p:cBhvr>
                                      <p:to>
                                        <p:strVal val="visible"/>
                                      </p:to>
                                    </p:set>
                                    <p:anim calcmode="lin" valueType="num">
                                      <p:cBhvr additive="base">
                                        <p:cTn id="39" dur="500" fill="hold"/>
                                        <p:tgtEl>
                                          <p:spTgt spid="272">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2">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3">
                                            <p:txEl>
                                              <p:pRg st="0" end="0"/>
                                            </p:txEl>
                                          </p:spTgt>
                                        </p:tgtEl>
                                        <p:attrNameLst>
                                          <p:attrName>style.visibility</p:attrName>
                                        </p:attrNameLst>
                                      </p:cBhvr>
                                      <p:to>
                                        <p:strVal val="visible"/>
                                      </p:to>
                                    </p:set>
                                    <p:anim calcmode="lin" valueType="num">
                                      <p:cBhvr additive="base">
                                        <p:cTn id="43" dur="500" fill="hold"/>
                                        <p:tgtEl>
                                          <p:spTgt spid="27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3">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3">
                                            <p:txEl>
                                              <p:pRg st="2" end="2"/>
                                            </p:txEl>
                                          </p:spTgt>
                                        </p:tgtEl>
                                        <p:attrNameLst>
                                          <p:attrName>style.visibility</p:attrName>
                                        </p:attrNameLst>
                                      </p:cBhvr>
                                      <p:to>
                                        <p:strVal val="visible"/>
                                      </p:to>
                                    </p:set>
                                    <p:anim calcmode="lin" valueType="num">
                                      <p:cBhvr additive="base">
                                        <p:cTn id="47" dur="500" fill="hold"/>
                                        <p:tgtEl>
                                          <p:spTgt spid="273">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73">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4">
                                            <p:txEl>
                                              <p:pRg st="0" end="0"/>
                                            </p:txEl>
                                          </p:spTgt>
                                        </p:tgtEl>
                                        <p:attrNameLst>
                                          <p:attrName>style.visibility</p:attrName>
                                        </p:attrNameLst>
                                      </p:cBhvr>
                                      <p:to>
                                        <p:strVal val="visible"/>
                                      </p:to>
                                    </p:set>
                                    <p:anim calcmode="lin" valueType="num">
                                      <p:cBhvr additive="base">
                                        <p:cTn id="51" dur="500" fill="hold"/>
                                        <p:tgtEl>
                                          <p:spTgt spid="274">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4">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4">
                                            <p:txEl>
                                              <p:pRg st="2" end="2"/>
                                            </p:txEl>
                                          </p:spTgt>
                                        </p:tgtEl>
                                        <p:attrNameLst>
                                          <p:attrName>style.visibility</p:attrName>
                                        </p:attrNameLst>
                                      </p:cBhvr>
                                      <p:to>
                                        <p:strVal val="visible"/>
                                      </p:to>
                                    </p:set>
                                    <p:anim calcmode="lin" valueType="num">
                                      <p:cBhvr additive="base">
                                        <p:cTn id="55" dur="500" fill="hold"/>
                                        <p:tgtEl>
                                          <p:spTgt spid="27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4">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4">
                                            <p:txEl>
                                              <p:pRg st="3" end="3"/>
                                            </p:txEl>
                                          </p:spTgt>
                                        </p:tgtEl>
                                        <p:attrNameLst>
                                          <p:attrName>style.visibility</p:attrName>
                                        </p:attrNameLst>
                                      </p:cBhvr>
                                      <p:to>
                                        <p:strVal val="visible"/>
                                      </p:to>
                                    </p:set>
                                    <p:anim calcmode="lin" valueType="num">
                                      <p:cBhvr additive="base">
                                        <p:cTn id="59" dur="500" fill="hold"/>
                                        <p:tgtEl>
                                          <p:spTgt spid="274">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74">
                                            <p:txEl>
                                              <p:pRg st="3" end="3"/>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4">
                                            <p:txEl>
                                              <p:pRg st="4" end="4"/>
                                            </p:txEl>
                                          </p:spTgt>
                                        </p:tgtEl>
                                        <p:attrNameLst>
                                          <p:attrName>style.visibility</p:attrName>
                                        </p:attrNameLst>
                                      </p:cBhvr>
                                      <p:to>
                                        <p:strVal val="visible"/>
                                      </p:to>
                                    </p:set>
                                    <p:anim calcmode="lin" valueType="num">
                                      <p:cBhvr additive="base">
                                        <p:cTn id="63" dur="500" fill="hold"/>
                                        <p:tgtEl>
                                          <p:spTgt spid="274">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74">
                                            <p:txEl>
                                              <p:pRg st="4" end="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ppt_x"/>
                                          </p:val>
                                        </p:tav>
                                        <p:tav tm="100000">
                                          <p:val>
                                            <p:strVal val="#ppt_x"/>
                                          </p:val>
                                        </p:tav>
                                      </p:tavLst>
                                    </p:anim>
                                    <p:anim calcmode="lin" valueType="num">
                                      <p:cBhvr additive="base">
                                        <p:cTn id="68" dur="500" fill="hold"/>
                                        <p:tgtEl>
                                          <p:spTgt spid="3"/>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500" fill="hold"/>
                                        <p:tgtEl>
                                          <p:spTgt spid="4"/>
                                        </p:tgtEl>
                                        <p:attrNameLst>
                                          <p:attrName>ppt_x</p:attrName>
                                        </p:attrNameLst>
                                      </p:cBhvr>
                                      <p:tavLst>
                                        <p:tav tm="0">
                                          <p:val>
                                            <p:strVal val="#ppt_x"/>
                                          </p:val>
                                        </p:tav>
                                        <p:tav tm="100000">
                                          <p:val>
                                            <p:strVal val="#ppt_x"/>
                                          </p:val>
                                        </p:tav>
                                      </p:tavLst>
                                    </p:anim>
                                    <p:anim calcmode="lin" valueType="num">
                                      <p:cBhvr additive="base">
                                        <p:cTn id="72" dur="500" fill="hold"/>
                                        <p:tgtEl>
                                          <p:spTgt spid="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additive="base">
                                        <p:cTn id="75" dur="500" fill="hold"/>
                                        <p:tgtEl>
                                          <p:spTgt spid="2"/>
                                        </p:tgtEl>
                                        <p:attrNameLst>
                                          <p:attrName>ppt_x</p:attrName>
                                        </p:attrNameLst>
                                      </p:cBhvr>
                                      <p:tavLst>
                                        <p:tav tm="0">
                                          <p:val>
                                            <p:strVal val="#ppt_x"/>
                                          </p:val>
                                        </p:tav>
                                        <p:tav tm="100000">
                                          <p:val>
                                            <p:strVal val="#ppt_x"/>
                                          </p:val>
                                        </p:tav>
                                      </p:tavLst>
                                    </p:anim>
                                    <p:anim calcmode="lin" valueType="num">
                                      <p:cBhvr additive="base">
                                        <p:cTn id="7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68" grpId="0" build="p"/>
      <p:bldP spid="269" grpId="0" build="p"/>
      <p:bldP spid="270" grpId="0" build="p"/>
      <p:bldP spid="272" grpId="0" build="p"/>
      <p:bldP spid="273" grpId="0" build="p"/>
      <p:bldP spid="2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6183845" y="347925"/>
            <a:ext cx="1496437" cy="1343865"/>
          </a:xfrm>
          <a:prstGeom prst="rect">
            <a:avLst/>
          </a:prstGeom>
          <a:noFill/>
          <a:ln>
            <a:noFill/>
          </a:ln>
        </p:spPr>
      </p:pic>
      <p:sp>
        <p:nvSpPr>
          <p:cNvPr id="81" name="Google Shape;81;p14"/>
          <p:cNvSpPr txBox="1">
            <a:spLocks noGrp="1"/>
          </p:cNvSpPr>
          <p:nvPr>
            <p:ph type="ctrTitle"/>
          </p:nvPr>
        </p:nvSpPr>
        <p:spPr>
          <a:xfrm>
            <a:off x="779100" y="576011"/>
            <a:ext cx="5677118" cy="3490297"/>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6000" dirty="0">
                <a:ln w="0"/>
                <a:solidFill>
                  <a:schemeClr val="accent5">
                    <a:lumMod val="50000"/>
                  </a:schemeClr>
                </a:solidFill>
              </a:rPr>
              <a:t>The AI Advocate:</a:t>
            </a:r>
            <a:br>
              <a:rPr lang="en-US" sz="6000" dirty="0">
                <a:ln w="0"/>
                <a:solidFill>
                  <a:schemeClr val="tx1"/>
                </a:solidFill>
              </a:rPr>
            </a:br>
            <a:r>
              <a:rPr lang="en-US" dirty="0">
                <a:solidFill>
                  <a:schemeClr val="accent2"/>
                </a:solidFill>
              </a:rPr>
              <a:t>AI Chatbots</a:t>
            </a:r>
            <a:r>
              <a:rPr lang="en" dirty="0">
                <a:solidFill>
                  <a:schemeClr val="accent2"/>
                </a:solidFill>
              </a:rPr>
              <a:t>’ Practical Impact on Social Missions</a:t>
            </a:r>
            <a:endParaRPr dirty="0">
              <a:solidFill>
                <a:schemeClr val="accent2"/>
              </a:solidFill>
            </a:endParaRPr>
          </a:p>
        </p:txBody>
      </p:sp>
      <p:sp>
        <p:nvSpPr>
          <p:cNvPr id="82" name="Google Shape;82;p14"/>
          <p:cNvSpPr txBox="1">
            <a:spLocks noGrp="1"/>
          </p:cNvSpPr>
          <p:nvPr>
            <p:ph type="subTitle" idx="4294967295"/>
          </p:nvPr>
        </p:nvSpPr>
        <p:spPr>
          <a:xfrm>
            <a:off x="779100" y="3971299"/>
            <a:ext cx="4960500" cy="3837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dirty="0">
                <a:solidFill>
                  <a:schemeClr val="accent5">
                    <a:lumMod val="50000"/>
                  </a:schemeClr>
                </a:solidFill>
              </a:rPr>
              <a:t>Empathy, Innovation, and Efficiency</a:t>
            </a:r>
            <a:endParaRPr dirty="0">
              <a:solidFill>
                <a:schemeClr val="accent5">
                  <a:lumMod val="50000"/>
                </a:schemeClr>
              </a:solidFill>
            </a:endParaRPr>
          </a:p>
        </p:txBody>
      </p:sp>
      <p:sp>
        <p:nvSpPr>
          <p:cNvPr id="83" name="Google Shape;83;p14"/>
          <p:cNvSpPr/>
          <p:nvPr/>
        </p:nvSpPr>
        <p:spPr>
          <a:xfrm>
            <a:off x="6758050" y="576011"/>
            <a:ext cx="251950" cy="700149"/>
          </a:xfrm>
          <a:prstGeom prst="rect">
            <a:avLst/>
          </a:prstGeom>
        </p:spPr>
        <p:txBody>
          <a:bodyPr>
            <a:prstTxWarp prst="textPlain">
              <a:avLst/>
            </a:prstTxWarp>
          </a:bodyPr>
          <a:lstStyle/>
          <a:p>
            <a:pPr lvl="0" algn="ctr"/>
            <a:r>
              <a:rPr lang="en-US" b="1" i="0">
                <a:ln>
                  <a:noFill/>
                </a:ln>
                <a:gradFill>
                  <a:gsLst>
                    <a:gs pos="0">
                      <a:schemeClr val="accent1">
                        <a:lumMod val="40000"/>
                        <a:lumOff val="60000"/>
                      </a:schemeClr>
                    </a:gs>
                    <a:gs pos="57000">
                      <a:schemeClr val="accent1"/>
                    </a:gs>
                    <a:gs pos="100000">
                      <a:schemeClr val="accent1"/>
                    </a:gs>
                  </a:gsLst>
                  <a:path path="circle">
                    <a:fillToRect l="100000" t="100000"/>
                  </a:path>
                  <a:tileRect r="-100000" b="-100000"/>
                </a:gradFill>
                <a:latin typeface="Bebas Neue"/>
              </a:rPr>
              <a:t>5</a:t>
            </a:r>
            <a:endParaRPr b="1" i="0">
              <a:ln>
                <a:noFill/>
              </a:ln>
              <a:gradFill>
                <a:gsLst>
                  <a:gs pos="0">
                    <a:schemeClr val="accent1">
                      <a:lumMod val="40000"/>
                      <a:lumOff val="60000"/>
                    </a:schemeClr>
                  </a:gs>
                  <a:gs pos="57000">
                    <a:schemeClr val="accent1"/>
                  </a:gs>
                  <a:gs pos="100000">
                    <a:schemeClr val="accent1"/>
                  </a:gs>
                </a:gsLst>
                <a:path path="circle">
                  <a:fillToRect l="100000" t="100000"/>
                </a:path>
                <a:tileRect r="-100000" b="-100000"/>
              </a:gradFill>
              <a:latin typeface="Bebas Neue"/>
            </a:endParaRPr>
          </a:p>
        </p:txBody>
      </p:sp>
      <p:pic>
        <p:nvPicPr>
          <p:cNvPr id="2" name="Google Shape;673;p46">
            <a:extLst>
              <a:ext uri="{FF2B5EF4-FFF2-40B4-BE49-F238E27FC236}">
                <a16:creationId xmlns:a16="http://schemas.microsoft.com/office/drawing/2014/main" id="{9249338E-4F05-AA5A-649C-BE3EDBE0E9AE}"/>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087715" y="1276160"/>
            <a:ext cx="2572825" cy="3438134"/>
          </a:xfrm>
          <a:prstGeom prst="rect">
            <a:avLst/>
          </a:prstGeom>
          <a:noFill/>
          <a:ln>
            <a:noFill/>
          </a:ln>
        </p:spPr>
      </p:pic>
    </p:spTree>
    <p:extLst>
      <p:ext uri="{BB962C8B-B14F-4D97-AF65-F5344CB8AC3E}">
        <p14:creationId xmlns:p14="http://schemas.microsoft.com/office/powerpoint/2010/main" val="130580880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fill="hold"/>
                                        <p:tgtEl>
                                          <p:spTgt spid="81"/>
                                        </p:tgtEl>
                                        <p:attrNameLst>
                                          <p:attrName>ppt_x</p:attrName>
                                        </p:attrNameLst>
                                      </p:cBhvr>
                                      <p:tavLst>
                                        <p:tav tm="0">
                                          <p:val>
                                            <p:strVal val="#ppt_x"/>
                                          </p:val>
                                        </p:tav>
                                        <p:tav tm="100000">
                                          <p:val>
                                            <p:strVal val="#ppt_x"/>
                                          </p:val>
                                        </p:tav>
                                      </p:tavLst>
                                    </p:anim>
                                    <p:anim calcmode="lin" valueType="num">
                                      <p:cBhvr additive="base">
                                        <p:cTn id="12" dur="500" fill="hold"/>
                                        <p:tgtEl>
                                          <p:spTgt spid="8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2">
                                            <p:txEl>
                                              <p:pRg st="0" end="0"/>
                                            </p:txEl>
                                          </p:spTgt>
                                        </p:tgtEl>
                                        <p:attrNameLst>
                                          <p:attrName>style.visibility</p:attrName>
                                        </p:attrNameLst>
                                      </p:cBhvr>
                                      <p:to>
                                        <p:strVal val="visible"/>
                                      </p:to>
                                    </p:set>
                                    <p:anim calcmode="lin" valueType="num">
                                      <p:cBhvr additive="base">
                                        <p:cTn id="15"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cBhvr additive="base">
                                        <p:cTn id="19" dur="500" fill="hold"/>
                                        <p:tgtEl>
                                          <p:spTgt spid="83"/>
                                        </p:tgtEl>
                                        <p:attrNameLst>
                                          <p:attrName>ppt_x</p:attrName>
                                        </p:attrNameLst>
                                      </p:cBhvr>
                                      <p:tavLst>
                                        <p:tav tm="0">
                                          <p:val>
                                            <p:strVal val="#ppt_x"/>
                                          </p:val>
                                        </p:tav>
                                        <p:tav tm="100000">
                                          <p:val>
                                            <p:strVal val="#ppt_x"/>
                                          </p:val>
                                        </p:tav>
                                      </p:tavLst>
                                    </p:anim>
                                    <p:anim calcmode="lin" valueType="num">
                                      <p:cBhvr additive="base">
                                        <p:cTn id="20" dur="500" fill="hold"/>
                                        <p:tgtEl>
                                          <p:spTgt spid="8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build="p"/>
      <p:bldP spid="8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p:nvPr/>
        </p:nvSpPr>
        <p:spPr>
          <a:xfrm>
            <a:off x="6208998" y="1556050"/>
            <a:ext cx="263619" cy="25171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17"/>
          <p:cNvGrpSpPr/>
          <p:nvPr/>
        </p:nvGrpSpPr>
        <p:grpSpPr>
          <a:xfrm>
            <a:off x="5462855" y="213495"/>
            <a:ext cx="1129443" cy="1129717"/>
            <a:chOff x="6654650" y="3665275"/>
            <a:chExt cx="409100" cy="409125"/>
          </a:xfrm>
        </p:grpSpPr>
        <p:sp>
          <p:nvSpPr>
            <p:cNvPr id="108" name="Google Shape;108;p1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17"/>
          <p:cNvGrpSpPr/>
          <p:nvPr/>
        </p:nvGrpSpPr>
        <p:grpSpPr>
          <a:xfrm rot="1056946">
            <a:off x="4136555" y="1144593"/>
            <a:ext cx="746176" cy="746276"/>
            <a:chOff x="570875" y="4322250"/>
            <a:chExt cx="443300" cy="443325"/>
          </a:xfrm>
        </p:grpSpPr>
        <p:sp>
          <p:nvSpPr>
            <p:cNvPr id="111" name="Google Shape;111;p1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17"/>
          <p:cNvSpPr/>
          <p:nvPr/>
        </p:nvSpPr>
        <p:spPr>
          <a:xfrm rot="2466643">
            <a:off x="6975042" y="90545"/>
            <a:ext cx="366269" cy="34972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rot="-1608918">
            <a:off x="8272570" y="311334"/>
            <a:ext cx="263609" cy="25170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rot="2926240">
            <a:off x="7284130" y="948691"/>
            <a:ext cx="197436" cy="18851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rot="-1608959">
            <a:off x="5203671" y="441018"/>
            <a:ext cx="177833" cy="16980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17"/>
          <p:cNvGrpSpPr/>
          <p:nvPr/>
        </p:nvGrpSpPr>
        <p:grpSpPr>
          <a:xfrm>
            <a:off x="6644911" y="662979"/>
            <a:ext cx="2499089" cy="3653541"/>
            <a:chOff x="5503615" y="983605"/>
            <a:chExt cx="3303052" cy="4828894"/>
          </a:xfrm>
        </p:grpSpPr>
        <p:pic>
          <p:nvPicPr>
            <p:cNvPr id="120" name="Google Shape;120;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503615" y="983605"/>
              <a:ext cx="3303052" cy="4828894"/>
            </a:xfrm>
            <a:prstGeom prst="rect">
              <a:avLst/>
            </a:prstGeom>
            <a:noFill/>
            <a:ln>
              <a:noFill/>
            </a:ln>
          </p:spPr>
        </p:pic>
        <p:pic>
          <p:nvPicPr>
            <p:cNvPr id="121" name="Google Shape;121;p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109435" y="1724361"/>
              <a:ext cx="322950" cy="316620"/>
            </a:xfrm>
            <a:prstGeom prst="rect">
              <a:avLst/>
            </a:prstGeom>
            <a:noFill/>
            <a:ln>
              <a:noFill/>
            </a:ln>
          </p:spPr>
        </p:pic>
      </p:grpSp>
      <p:sp>
        <p:nvSpPr>
          <p:cNvPr id="122" name="Google Shape;122;p17"/>
          <p:cNvSpPr txBox="1">
            <a:spLocks noGrp="1"/>
          </p:cNvSpPr>
          <p:nvPr>
            <p:ph type="ctrTitle" idx="4294967295"/>
          </p:nvPr>
        </p:nvSpPr>
        <p:spPr>
          <a:xfrm>
            <a:off x="855300" y="985481"/>
            <a:ext cx="4323498" cy="20016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 sz="7700" dirty="0">
                <a:solidFill>
                  <a:schemeClr val="accent2"/>
                </a:solidFill>
              </a:rPr>
              <a:t>GARP</a:t>
            </a:r>
            <a:endParaRPr sz="7700" dirty="0">
              <a:solidFill>
                <a:schemeClr val="accent2"/>
              </a:solidFill>
            </a:endParaRPr>
          </a:p>
        </p:txBody>
      </p:sp>
      <p:sp>
        <p:nvSpPr>
          <p:cNvPr id="123" name="Google Shape;123;p17"/>
          <p:cNvSpPr txBox="1">
            <a:spLocks noGrp="1"/>
          </p:cNvSpPr>
          <p:nvPr>
            <p:ph type="subTitle" idx="4294967295"/>
          </p:nvPr>
        </p:nvSpPr>
        <p:spPr>
          <a:xfrm>
            <a:off x="855300" y="3027149"/>
            <a:ext cx="3411600" cy="1807179"/>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US" sz="2000" b="1" dirty="0">
                <a:solidFill>
                  <a:schemeClr val="accent5">
                    <a:lumMod val="50000"/>
                  </a:schemeClr>
                </a:solidFill>
              </a:rPr>
              <a:t>G</a:t>
            </a:r>
            <a:r>
              <a:rPr lang="en-US" sz="2000" dirty="0">
                <a:solidFill>
                  <a:schemeClr val="accent5">
                    <a:lumMod val="50000"/>
                  </a:schemeClr>
                </a:solidFill>
              </a:rPr>
              <a:t>aither’s</a:t>
            </a:r>
          </a:p>
          <a:p>
            <a:pPr marL="0" lvl="0" indent="0" algn="l" rtl="0">
              <a:spcBef>
                <a:spcPts val="0"/>
              </a:spcBef>
              <a:spcAft>
                <a:spcPts val="800"/>
              </a:spcAft>
              <a:buNone/>
            </a:pPr>
            <a:r>
              <a:rPr lang="en-US" sz="2000" b="1" dirty="0">
                <a:solidFill>
                  <a:schemeClr val="accent5">
                    <a:lumMod val="50000"/>
                  </a:schemeClr>
                </a:solidFill>
              </a:rPr>
              <a:t>A</a:t>
            </a:r>
            <a:r>
              <a:rPr lang="en-US" sz="2000" dirty="0">
                <a:solidFill>
                  <a:schemeClr val="accent5">
                    <a:lumMod val="50000"/>
                  </a:schemeClr>
                </a:solidFill>
              </a:rPr>
              <a:t>ssistant &amp;</a:t>
            </a:r>
          </a:p>
          <a:p>
            <a:pPr marL="0" lvl="0" indent="0" algn="l" rtl="0">
              <a:spcBef>
                <a:spcPts val="0"/>
              </a:spcBef>
              <a:spcAft>
                <a:spcPts val="800"/>
              </a:spcAft>
              <a:buNone/>
            </a:pPr>
            <a:r>
              <a:rPr lang="en-US" sz="2000" b="1" dirty="0">
                <a:solidFill>
                  <a:schemeClr val="accent5">
                    <a:lumMod val="50000"/>
                  </a:schemeClr>
                </a:solidFill>
              </a:rPr>
              <a:t>R</a:t>
            </a:r>
            <a:r>
              <a:rPr lang="en-US" sz="2000" dirty="0">
                <a:solidFill>
                  <a:schemeClr val="accent5">
                    <a:lumMod val="50000"/>
                  </a:schemeClr>
                </a:solidFill>
              </a:rPr>
              <a:t>obotic</a:t>
            </a:r>
          </a:p>
          <a:p>
            <a:pPr marL="0" lvl="0" indent="0" algn="l" rtl="0">
              <a:spcBef>
                <a:spcPts val="0"/>
              </a:spcBef>
              <a:spcAft>
                <a:spcPts val="800"/>
              </a:spcAft>
              <a:buNone/>
            </a:pPr>
            <a:r>
              <a:rPr lang="en-US" sz="2000" b="1" dirty="0">
                <a:solidFill>
                  <a:schemeClr val="accent5">
                    <a:lumMod val="50000"/>
                  </a:schemeClr>
                </a:solidFill>
              </a:rPr>
              <a:t>P</a:t>
            </a:r>
            <a:r>
              <a:rPr lang="en-US" sz="2000" dirty="0">
                <a:solidFill>
                  <a:schemeClr val="accent5">
                    <a:lumMod val="50000"/>
                  </a:schemeClr>
                </a:solidFill>
              </a:rPr>
              <a:t>erson</a:t>
            </a:r>
            <a:endParaRPr sz="2000" dirty="0">
              <a:solidFill>
                <a:schemeClr val="accent5">
                  <a:lumMod val="50000"/>
                </a:schemeClr>
              </a:solidFill>
            </a:endParaRPr>
          </a:p>
        </p:txBody>
      </p:sp>
    </p:spTree>
    <p:extLst>
      <p:ext uri="{BB962C8B-B14F-4D97-AF65-F5344CB8AC3E}">
        <p14:creationId xmlns:p14="http://schemas.microsoft.com/office/powerpoint/2010/main" val="21459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fill="hold"/>
                                        <p:tgtEl>
                                          <p:spTgt spid="106"/>
                                        </p:tgtEl>
                                        <p:attrNameLst>
                                          <p:attrName>ppt_x</p:attrName>
                                        </p:attrNameLst>
                                      </p:cBhvr>
                                      <p:tavLst>
                                        <p:tav tm="0">
                                          <p:val>
                                            <p:strVal val="#ppt_x"/>
                                          </p:val>
                                        </p:tav>
                                        <p:tav tm="100000">
                                          <p:val>
                                            <p:strVal val="#ppt_x"/>
                                          </p:val>
                                        </p:tav>
                                      </p:tavLst>
                                    </p:anim>
                                    <p:anim calcmode="lin" valueType="num">
                                      <p:cBhvr additive="base">
                                        <p:cTn id="8" dur="500" fill="hold"/>
                                        <p:tgtEl>
                                          <p:spTgt spid="10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7"/>
                                        </p:tgtEl>
                                        <p:attrNameLst>
                                          <p:attrName>style.visibility</p:attrName>
                                        </p:attrNameLst>
                                      </p:cBhvr>
                                      <p:to>
                                        <p:strVal val="visible"/>
                                      </p:to>
                                    </p:set>
                                    <p:anim calcmode="lin" valueType="num">
                                      <p:cBhvr additive="base">
                                        <p:cTn id="11" dur="500" fill="hold"/>
                                        <p:tgtEl>
                                          <p:spTgt spid="107"/>
                                        </p:tgtEl>
                                        <p:attrNameLst>
                                          <p:attrName>ppt_x</p:attrName>
                                        </p:attrNameLst>
                                      </p:cBhvr>
                                      <p:tavLst>
                                        <p:tav tm="0">
                                          <p:val>
                                            <p:strVal val="#ppt_x"/>
                                          </p:val>
                                        </p:tav>
                                        <p:tav tm="100000">
                                          <p:val>
                                            <p:strVal val="#ppt_x"/>
                                          </p:val>
                                        </p:tav>
                                      </p:tavLst>
                                    </p:anim>
                                    <p:anim calcmode="lin" valueType="num">
                                      <p:cBhvr additive="base">
                                        <p:cTn id="12" dur="500" fill="hold"/>
                                        <p:tgtEl>
                                          <p:spTgt spid="10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500" fill="hold"/>
                                        <p:tgtEl>
                                          <p:spTgt spid="110"/>
                                        </p:tgtEl>
                                        <p:attrNameLst>
                                          <p:attrName>ppt_x</p:attrName>
                                        </p:attrNameLst>
                                      </p:cBhvr>
                                      <p:tavLst>
                                        <p:tav tm="0">
                                          <p:val>
                                            <p:strVal val="#ppt_x"/>
                                          </p:val>
                                        </p:tav>
                                        <p:tav tm="100000">
                                          <p:val>
                                            <p:strVal val="#ppt_x"/>
                                          </p:val>
                                        </p:tav>
                                      </p:tavLst>
                                    </p:anim>
                                    <p:anim calcmode="lin" valueType="num">
                                      <p:cBhvr additive="base">
                                        <p:cTn id="16" dur="500" fill="hold"/>
                                        <p:tgtEl>
                                          <p:spTgt spid="1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anim calcmode="lin" valueType="num">
                                      <p:cBhvr additive="base">
                                        <p:cTn id="19" dur="500" fill="hold"/>
                                        <p:tgtEl>
                                          <p:spTgt spid="115"/>
                                        </p:tgtEl>
                                        <p:attrNameLst>
                                          <p:attrName>ppt_x</p:attrName>
                                        </p:attrNameLst>
                                      </p:cBhvr>
                                      <p:tavLst>
                                        <p:tav tm="0">
                                          <p:val>
                                            <p:strVal val="#ppt_x"/>
                                          </p:val>
                                        </p:tav>
                                        <p:tav tm="100000">
                                          <p:val>
                                            <p:strVal val="#ppt_x"/>
                                          </p:val>
                                        </p:tav>
                                      </p:tavLst>
                                    </p:anim>
                                    <p:anim calcmode="lin" valueType="num">
                                      <p:cBhvr additive="base">
                                        <p:cTn id="20" dur="500" fill="hold"/>
                                        <p:tgtEl>
                                          <p:spTgt spid="1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additive="base">
                                        <p:cTn id="23" dur="500" fill="hold"/>
                                        <p:tgtEl>
                                          <p:spTgt spid="116"/>
                                        </p:tgtEl>
                                        <p:attrNameLst>
                                          <p:attrName>ppt_x</p:attrName>
                                        </p:attrNameLst>
                                      </p:cBhvr>
                                      <p:tavLst>
                                        <p:tav tm="0">
                                          <p:val>
                                            <p:strVal val="#ppt_x"/>
                                          </p:val>
                                        </p:tav>
                                        <p:tav tm="100000">
                                          <p:val>
                                            <p:strVal val="#ppt_x"/>
                                          </p:val>
                                        </p:tav>
                                      </p:tavLst>
                                    </p:anim>
                                    <p:anim calcmode="lin" valueType="num">
                                      <p:cBhvr additive="base">
                                        <p:cTn id="24" dur="500" fill="hold"/>
                                        <p:tgtEl>
                                          <p:spTgt spid="1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7"/>
                                        </p:tgtEl>
                                        <p:attrNameLst>
                                          <p:attrName>style.visibility</p:attrName>
                                        </p:attrNameLst>
                                      </p:cBhvr>
                                      <p:to>
                                        <p:strVal val="visible"/>
                                      </p:to>
                                    </p:set>
                                    <p:anim calcmode="lin" valueType="num">
                                      <p:cBhvr additive="base">
                                        <p:cTn id="27" dur="500" fill="hold"/>
                                        <p:tgtEl>
                                          <p:spTgt spid="117"/>
                                        </p:tgtEl>
                                        <p:attrNameLst>
                                          <p:attrName>ppt_x</p:attrName>
                                        </p:attrNameLst>
                                      </p:cBhvr>
                                      <p:tavLst>
                                        <p:tav tm="0">
                                          <p:val>
                                            <p:strVal val="#ppt_x"/>
                                          </p:val>
                                        </p:tav>
                                        <p:tav tm="100000">
                                          <p:val>
                                            <p:strVal val="#ppt_x"/>
                                          </p:val>
                                        </p:tav>
                                      </p:tavLst>
                                    </p:anim>
                                    <p:anim calcmode="lin" valueType="num">
                                      <p:cBhvr additive="base">
                                        <p:cTn id="28" dur="500" fill="hold"/>
                                        <p:tgtEl>
                                          <p:spTgt spid="1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8"/>
                                        </p:tgtEl>
                                        <p:attrNameLst>
                                          <p:attrName>style.visibility</p:attrName>
                                        </p:attrNameLst>
                                      </p:cBhvr>
                                      <p:to>
                                        <p:strVal val="visible"/>
                                      </p:to>
                                    </p:set>
                                    <p:anim calcmode="lin" valueType="num">
                                      <p:cBhvr additive="base">
                                        <p:cTn id="31" dur="500" fill="hold"/>
                                        <p:tgtEl>
                                          <p:spTgt spid="118"/>
                                        </p:tgtEl>
                                        <p:attrNameLst>
                                          <p:attrName>ppt_x</p:attrName>
                                        </p:attrNameLst>
                                      </p:cBhvr>
                                      <p:tavLst>
                                        <p:tav tm="0">
                                          <p:val>
                                            <p:strVal val="#ppt_x"/>
                                          </p:val>
                                        </p:tav>
                                        <p:tav tm="100000">
                                          <p:val>
                                            <p:strVal val="#ppt_x"/>
                                          </p:val>
                                        </p:tav>
                                      </p:tavLst>
                                    </p:anim>
                                    <p:anim calcmode="lin" valueType="num">
                                      <p:cBhvr additive="base">
                                        <p:cTn id="32" dur="500" fill="hold"/>
                                        <p:tgtEl>
                                          <p:spTgt spid="1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9"/>
                                        </p:tgtEl>
                                        <p:attrNameLst>
                                          <p:attrName>style.visibility</p:attrName>
                                        </p:attrNameLst>
                                      </p:cBhvr>
                                      <p:to>
                                        <p:strVal val="visible"/>
                                      </p:to>
                                    </p:set>
                                    <p:anim calcmode="lin" valueType="num">
                                      <p:cBhvr additive="base">
                                        <p:cTn id="35" dur="500" fill="hold"/>
                                        <p:tgtEl>
                                          <p:spTgt spid="119"/>
                                        </p:tgtEl>
                                        <p:attrNameLst>
                                          <p:attrName>ppt_x</p:attrName>
                                        </p:attrNameLst>
                                      </p:cBhvr>
                                      <p:tavLst>
                                        <p:tav tm="0">
                                          <p:val>
                                            <p:strVal val="#ppt_x"/>
                                          </p:val>
                                        </p:tav>
                                        <p:tav tm="100000">
                                          <p:val>
                                            <p:strVal val="#ppt_x"/>
                                          </p:val>
                                        </p:tav>
                                      </p:tavLst>
                                    </p:anim>
                                    <p:anim calcmode="lin" valueType="num">
                                      <p:cBhvr additive="base">
                                        <p:cTn id="36" dur="500" fill="hold"/>
                                        <p:tgtEl>
                                          <p:spTgt spid="1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2"/>
                                        </p:tgtEl>
                                        <p:attrNameLst>
                                          <p:attrName>style.visibility</p:attrName>
                                        </p:attrNameLst>
                                      </p:cBhvr>
                                      <p:to>
                                        <p:strVal val="visible"/>
                                      </p:to>
                                    </p:set>
                                    <p:anim calcmode="lin" valueType="num">
                                      <p:cBhvr additive="base">
                                        <p:cTn id="39" dur="500" fill="hold"/>
                                        <p:tgtEl>
                                          <p:spTgt spid="122"/>
                                        </p:tgtEl>
                                        <p:attrNameLst>
                                          <p:attrName>ppt_x</p:attrName>
                                        </p:attrNameLst>
                                      </p:cBhvr>
                                      <p:tavLst>
                                        <p:tav tm="0">
                                          <p:val>
                                            <p:strVal val="#ppt_x"/>
                                          </p:val>
                                        </p:tav>
                                        <p:tav tm="100000">
                                          <p:val>
                                            <p:strVal val="#ppt_x"/>
                                          </p:val>
                                        </p:tav>
                                      </p:tavLst>
                                    </p:anim>
                                    <p:anim calcmode="lin" valueType="num">
                                      <p:cBhvr additive="base">
                                        <p:cTn id="40" dur="500" fill="hold"/>
                                        <p:tgtEl>
                                          <p:spTgt spid="1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3">
                                            <p:txEl>
                                              <p:pRg st="0" end="0"/>
                                            </p:txEl>
                                          </p:spTgt>
                                        </p:tgtEl>
                                        <p:attrNameLst>
                                          <p:attrName>style.visibility</p:attrName>
                                        </p:attrNameLst>
                                      </p:cBhvr>
                                      <p:to>
                                        <p:strVal val="visible"/>
                                      </p:to>
                                    </p:set>
                                    <p:anim calcmode="lin" valueType="num">
                                      <p:cBhvr additive="base">
                                        <p:cTn id="43" dur="500" fill="hold"/>
                                        <p:tgtEl>
                                          <p:spTgt spid="12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3">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3">
                                            <p:txEl>
                                              <p:pRg st="1" end="1"/>
                                            </p:txEl>
                                          </p:spTgt>
                                        </p:tgtEl>
                                        <p:attrNameLst>
                                          <p:attrName>style.visibility</p:attrName>
                                        </p:attrNameLst>
                                      </p:cBhvr>
                                      <p:to>
                                        <p:strVal val="visible"/>
                                      </p:to>
                                    </p:set>
                                    <p:anim calcmode="lin" valueType="num">
                                      <p:cBhvr additive="base">
                                        <p:cTn id="47" dur="500" fill="hold"/>
                                        <p:tgtEl>
                                          <p:spTgt spid="123">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3">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3">
                                            <p:txEl>
                                              <p:pRg st="2" end="2"/>
                                            </p:txEl>
                                          </p:spTgt>
                                        </p:tgtEl>
                                        <p:attrNameLst>
                                          <p:attrName>style.visibility</p:attrName>
                                        </p:attrNameLst>
                                      </p:cBhvr>
                                      <p:to>
                                        <p:strVal val="visible"/>
                                      </p:to>
                                    </p:set>
                                    <p:anim calcmode="lin" valueType="num">
                                      <p:cBhvr additive="base">
                                        <p:cTn id="51" dur="500" fill="hold"/>
                                        <p:tgtEl>
                                          <p:spTgt spid="123">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3">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3">
                                            <p:txEl>
                                              <p:pRg st="3" end="3"/>
                                            </p:txEl>
                                          </p:spTgt>
                                        </p:tgtEl>
                                        <p:attrNameLst>
                                          <p:attrName>style.visibility</p:attrName>
                                        </p:attrNameLst>
                                      </p:cBhvr>
                                      <p:to>
                                        <p:strVal val="visible"/>
                                      </p:to>
                                    </p:set>
                                    <p:anim calcmode="lin" valueType="num">
                                      <p:cBhvr additive="base">
                                        <p:cTn id="55" dur="500" fill="hold"/>
                                        <p:tgtEl>
                                          <p:spTgt spid="123">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15" grpId="0" animBg="1"/>
      <p:bldP spid="116" grpId="0" animBg="1"/>
      <p:bldP spid="117" grpId="0" animBg="1"/>
      <p:bldP spid="118" grpId="0" animBg="1"/>
      <p:bldP spid="122" grpId="0"/>
      <p:bldP spid="12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p:nvPr/>
        </p:nvSpPr>
        <p:spPr>
          <a:xfrm>
            <a:off x="8404374" y="2067744"/>
            <a:ext cx="263619" cy="25171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17"/>
          <p:cNvGrpSpPr/>
          <p:nvPr/>
        </p:nvGrpSpPr>
        <p:grpSpPr>
          <a:xfrm>
            <a:off x="7665247" y="513132"/>
            <a:ext cx="1129443" cy="1129717"/>
            <a:chOff x="6654650" y="3665275"/>
            <a:chExt cx="409100" cy="409125"/>
          </a:xfrm>
        </p:grpSpPr>
        <p:sp>
          <p:nvSpPr>
            <p:cNvPr id="108" name="Google Shape;108;p1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17"/>
          <p:cNvGrpSpPr/>
          <p:nvPr/>
        </p:nvGrpSpPr>
        <p:grpSpPr>
          <a:xfrm rot="1056946">
            <a:off x="4105218" y="612343"/>
            <a:ext cx="746176" cy="746276"/>
            <a:chOff x="570875" y="4322250"/>
            <a:chExt cx="443300" cy="443325"/>
          </a:xfrm>
        </p:grpSpPr>
        <p:sp>
          <p:nvSpPr>
            <p:cNvPr id="111" name="Google Shape;111;p1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17"/>
          <p:cNvSpPr/>
          <p:nvPr/>
        </p:nvSpPr>
        <p:spPr>
          <a:xfrm rot="2466643">
            <a:off x="6076761" y="621940"/>
            <a:ext cx="366269" cy="34972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rot="-1608918">
            <a:off x="7682597" y="215503"/>
            <a:ext cx="263609" cy="25170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rot="2926240">
            <a:off x="7284130" y="948691"/>
            <a:ext cx="197436" cy="18851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rot="-1608959">
            <a:off x="6698755" y="64625"/>
            <a:ext cx="177833" cy="16980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17"/>
          <p:cNvGrpSpPr/>
          <p:nvPr/>
        </p:nvGrpSpPr>
        <p:grpSpPr>
          <a:xfrm>
            <a:off x="5573852" y="1107221"/>
            <a:ext cx="2714848" cy="3653541"/>
            <a:chOff x="5828084" y="2609949"/>
            <a:chExt cx="3588221" cy="4828894"/>
          </a:xfrm>
        </p:grpSpPr>
        <p:pic>
          <p:nvPicPr>
            <p:cNvPr id="120" name="Google Shape;120;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828084" y="2609949"/>
              <a:ext cx="3588221" cy="4828894"/>
            </a:xfrm>
            <a:prstGeom prst="rect">
              <a:avLst/>
            </a:prstGeom>
            <a:noFill/>
            <a:ln>
              <a:noFill/>
            </a:ln>
          </p:spPr>
        </p:pic>
        <p:pic>
          <p:nvPicPr>
            <p:cNvPr id="121" name="Google Shape;121;p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432393" y="3327332"/>
              <a:ext cx="322950" cy="316620"/>
            </a:xfrm>
            <a:prstGeom prst="rect">
              <a:avLst/>
            </a:prstGeom>
            <a:noFill/>
            <a:ln>
              <a:noFill/>
            </a:ln>
          </p:spPr>
        </p:pic>
      </p:grpSp>
      <p:sp>
        <p:nvSpPr>
          <p:cNvPr id="122" name="Google Shape;122;p17"/>
          <p:cNvSpPr txBox="1">
            <a:spLocks noGrp="1"/>
          </p:cNvSpPr>
          <p:nvPr>
            <p:ph type="ctrTitle" idx="4294967295"/>
          </p:nvPr>
        </p:nvSpPr>
        <p:spPr>
          <a:xfrm>
            <a:off x="855300" y="985481"/>
            <a:ext cx="4323498" cy="20016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 sz="7700" dirty="0">
                <a:solidFill>
                  <a:schemeClr val="accent2"/>
                </a:solidFill>
              </a:rPr>
              <a:t>Prompt engineering</a:t>
            </a:r>
            <a:endParaRPr sz="7700" dirty="0">
              <a:solidFill>
                <a:schemeClr val="accent2"/>
              </a:solidFill>
            </a:endParaRPr>
          </a:p>
        </p:txBody>
      </p:sp>
      <p:sp>
        <p:nvSpPr>
          <p:cNvPr id="123" name="Google Shape;123;p17"/>
          <p:cNvSpPr txBox="1">
            <a:spLocks noGrp="1"/>
          </p:cNvSpPr>
          <p:nvPr>
            <p:ph type="subTitle" idx="4294967295"/>
          </p:nvPr>
        </p:nvSpPr>
        <p:spPr>
          <a:xfrm>
            <a:off x="855300" y="3027150"/>
            <a:ext cx="3411600" cy="10734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sz="2000" dirty="0">
                <a:solidFill>
                  <a:schemeClr val="accent5">
                    <a:lumMod val="50000"/>
                  </a:schemeClr>
                </a:solidFill>
              </a:rPr>
              <a:t>How to guide AI models towards producing specific, desired outputs efficiently</a:t>
            </a:r>
            <a:endParaRPr sz="2000" dirty="0">
              <a:solidFill>
                <a:schemeClr val="accent5">
                  <a:lumMod val="50000"/>
                </a:schemeClr>
              </a:solidFill>
            </a:endParaRPr>
          </a:p>
        </p:txBody>
      </p:sp>
    </p:spTree>
    <p:extLst>
      <p:ext uri="{BB962C8B-B14F-4D97-AF65-F5344CB8AC3E}">
        <p14:creationId xmlns:p14="http://schemas.microsoft.com/office/powerpoint/2010/main" val="184896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fill="hold"/>
                                        <p:tgtEl>
                                          <p:spTgt spid="106"/>
                                        </p:tgtEl>
                                        <p:attrNameLst>
                                          <p:attrName>ppt_x</p:attrName>
                                        </p:attrNameLst>
                                      </p:cBhvr>
                                      <p:tavLst>
                                        <p:tav tm="0">
                                          <p:val>
                                            <p:strVal val="#ppt_x"/>
                                          </p:val>
                                        </p:tav>
                                        <p:tav tm="100000">
                                          <p:val>
                                            <p:strVal val="#ppt_x"/>
                                          </p:val>
                                        </p:tav>
                                      </p:tavLst>
                                    </p:anim>
                                    <p:anim calcmode="lin" valueType="num">
                                      <p:cBhvr additive="base">
                                        <p:cTn id="8" dur="500" fill="hold"/>
                                        <p:tgtEl>
                                          <p:spTgt spid="10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7"/>
                                        </p:tgtEl>
                                        <p:attrNameLst>
                                          <p:attrName>style.visibility</p:attrName>
                                        </p:attrNameLst>
                                      </p:cBhvr>
                                      <p:to>
                                        <p:strVal val="visible"/>
                                      </p:to>
                                    </p:set>
                                    <p:anim calcmode="lin" valueType="num">
                                      <p:cBhvr additive="base">
                                        <p:cTn id="11" dur="500" fill="hold"/>
                                        <p:tgtEl>
                                          <p:spTgt spid="107"/>
                                        </p:tgtEl>
                                        <p:attrNameLst>
                                          <p:attrName>ppt_x</p:attrName>
                                        </p:attrNameLst>
                                      </p:cBhvr>
                                      <p:tavLst>
                                        <p:tav tm="0">
                                          <p:val>
                                            <p:strVal val="#ppt_x"/>
                                          </p:val>
                                        </p:tav>
                                        <p:tav tm="100000">
                                          <p:val>
                                            <p:strVal val="#ppt_x"/>
                                          </p:val>
                                        </p:tav>
                                      </p:tavLst>
                                    </p:anim>
                                    <p:anim calcmode="lin" valueType="num">
                                      <p:cBhvr additive="base">
                                        <p:cTn id="12" dur="500" fill="hold"/>
                                        <p:tgtEl>
                                          <p:spTgt spid="10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500" fill="hold"/>
                                        <p:tgtEl>
                                          <p:spTgt spid="110"/>
                                        </p:tgtEl>
                                        <p:attrNameLst>
                                          <p:attrName>ppt_x</p:attrName>
                                        </p:attrNameLst>
                                      </p:cBhvr>
                                      <p:tavLst>
                                        <p:tav tm="0">
                                          <p:val>
                                            <p:strVal val="#ppt_x"/>
                                          </p:val>
                                        </p:tav>
                                        <p:tav tm="100000">
                                          <p:val>
                                            <p:strVal val="#ppt_x"/>
                                          </p:val>
                                        </p:tav>
                                      </p:tavLst>
                                    </p:anim>
                                    <p:anim calcmode="lin" valueType="num">
                                      <p:cBhvr additive="base">
                                        <p:cTn id="16" dur="500" fill="hold"/>
                                        <p:tgtEl>
                                          <p:spTgt spid="1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anim calcmode="lin" valueType="num">
                                      <p:cBhvr additive="base">
                                        <p:cTn id="19" dur="500" fill="hold"/>
                                        <p:tgtEl>
                                          <p:spTgt spid="115"/>
                                        </p:tgtEl>
                                        <p:attrNameLst>
                                          <p:attrName>ppt_x</p:attrName>
                                        </p:attrNameLst>
                                      </p:cBhvr>
                                      <p:tavLst>
                                        <p:tav tm="0">
                                          <p:val>
                                            <p:strVal val="#ppt_x"/>
                                          </p:val>
                                        </p:tav>
                                        <p:tav tm="100000">
                                          <p:val>
                                            <p:strVal val="#ppt_x"/>
                                          </p:val>
                                        </p:tav>
                                      </p:tavLst>
                                    </p:anim>
                                    <p:anim calcmode="lin" valueType="num">
                                      <p:cBhvr additive="base">
                                        <p:cTn id="20" dur="500" fill="hold"/>
                                        <p:tgtEl>
                                          <p:spTgt spid="1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additive="base">
                                        <p:cTn id="23" dur="500" fill="hold"/>
                                        <p:tgtEl>
                                          <p:spTgt spid="116"/>
                                        </p:tgtEl>
                                        <p:attrNameLst>
                                          <p:attrName>ppt_x</p:attrName>
                                        </p:attrNameLst>
                                      </p:cBhvr>
                                      <p:tavLst>
                                        <p:tav tm="0">
                                          <p:val>
                                            <p:strVal val="#ppt_x"/>
                                          </p:val>
                                        </p:tav>
                                        <p:tav tm="100000">
                                          <p:val>
                                            <p:strVal val="#ppt_x"/>
                                          </p:val>
                                        </p:tav>
                                      </p:tavLst>
                                    </p:anim>
                                    <p:anim calcmode="lin" valueType="num">
                                      <p:cBhvr additive="base">
                                        <p:cTn id="24" dur="500" fill="hold"/>
                                        <p:tgtEl>
                                          <p:spTgt spid="1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7"/>
                                        </p:tgtEl>
                                        <p:attrNameLst>
                                          <p:attrName>style.visibility</p:attrName>
                                        </p:attrNameLst>
                                      </p:cBhvr>
                                      <p:to>
                                        <p:strVal val="visible"/>
                                      </p:to>
                                    </p:set>
                                    <p:anim calcmode="lin" valueType="num">
                                      <p:cBhvr additive="base">
                                        <p:cTn id="27" dur="500" fill="hold"/>
                                        <p:tgtEl>
                                          <p:spTgt spid="117"/>
                                        </p:tgtEl>
                                        <p:attrNameLst>
                                          <p:attrName>ppt_x</p:attrName>
                                        </p:attrNameLst>
                                      </p:cBhvr>
                                      <p:tavLst>
                                        <p:tav tm="0">
                                          <p:val>
                                            <p:strVal val="#ppt_x"/>
                                          </p:val>
                                        </p:tav>
                                        <p:tav tm="100000">
                                          <p:val>
                                            <p:strVal val="#ppt_x"/>
                                          </p:val>
                                        </p:tav>
                                      </p:tavLst>
                                    </p:anim>
                                    <p:anim calcmode="lin" valueType="num">
                                      <p:cBhvr additive="base">
                                        <p:cTn id="28" dur="500" fill="hold"/>
                                        <p:tgtEl>
                                          <p:spTgt spid="1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8"/>
                                        </p:tgtEl>
                                        <p:attrNameLst>
                                          <p:attrName>style.visibility</p:attrName>
                                        </p:attrNameLst>
                                      </p:cBhvr>
                                      <p:to>
                                        <p:strVal val="visible"/>
                                      </p:to>
                                    </p:set>
                                    <p:anim calcmode="lin" valueType="num">
                                      <p:cBhvr additive="base">
                                        <p:cTn id="31" dur="500" fill="hold"/>
                                        <p:tgtEl>
                                          <p:spTgt spid="118"/>
                                        </p:tgtEl>
                                        <p:attrNameLst>
                                          <p:attrName>ppt_x</p:attrName>
                                        </p:attrNameLst>
                                      </p:cBhvr>
                                      <p:tavLst>
                                        <p:tav tm="0">
                                          <p:val>
                                            <p:strVal val="#ppt_x"/>
                                          </p:val>
                                        </p:tav>
                                        <p:tav tm="100000">
                                          <p:val>
                                            <p:strVal val="#ppt_x"/>
                                          </p:val>
                                        </p:tav>
                                      </p:tavLst>
                                    </p:anim>
                                    <p:anim calcmode="lin" valueType="num">
                                      <p:cBhvr additive="base">
                                        <p:cTn id="32" dur="500" fill="hold"/>
                                        <p:tgtEl>
                                          <p:spTgt spid="1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9"/>
                                        </p:tgtEl>
                                        <p:attrNameLst>
                                          <p:attrName>style.visibility</p:attrName>
                                        </p:attrNameLst>
                                      </p:cBhvr>
                                      <p:to>
                                        <p:strVal val="visible"/>
                                      </p:to>
                                    </p:set>
                                    <p:anim calcmode="lin" valueType="num">
                                      <p:cBhvr additive="base">
                                        <p:cTn id="35" dur="500" fill="hold"/>
                                        <p:tgtEl>
                                          <p:spTgt spid="119"/>
                                        </p:tgtEl>
                                        <p:attrNameLst>
                                          <p:attrName>ppt_x</p:attrName>
                                        </p:attrNameLst>
                                      </p:cBhvr>
                                      <p:tavLst>
                                        <p:tav tm="0">
                                          <p:val>
                                            <p:strVal val="#ppt_x"/>
                                          </p:val>
                                        </p:tav>
                                        <p:tav tm="100000">
                                          <p:val>
                                            <p:strVal val="#ppt_x"/>
                                          </p:val>
                                        </p:tav>
                                      </p:tavLst>
                                    </p:anim>
                                    <p:anim calcmode="lin" valueType="num">
                                      <p:cBhvr additive="base">
                                        <p:cTn id="36" dur="500" fill="hold"/>
                                        <p:tgtEl>
                                          <p:spTgt spid="1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2"/>
                                        </p:tgtEl>
                                        <p:attrNameLst>
                                          <p:attrName>style.visibility</p:attrName>
                                        </p:attrNameLst>
                                      </p:cBhvr>
                                      <p:to>
                                        <p:strVal val="visible"/>
                                      </p:to>
                                    </p:set>
                                    <p:anim calcmode="lin" valueType="num">
                                      <p:cBhvr additive="base">
                                        <p:cTn id="39" dur="500" fill="hold"/>
                                        <p:tgtEl>
                                          <p:spTgt spid="122"/>
                                        </p:tgtEl>
                                        <p:attrNameLst>
                                          <p:attrName>ppt_x</p:attrName>
                                        </p:attrNameLst>
                                      </p:cBhvr>
                                      <p:tavLst>
                                        <p:tav tm="0">
                                          <p:val>
                                            <p:strVal val="#ppt_x"/>
                                          </p:val>
                                        </p:tav>
                                        <p:tav tm="100000">
                                          <p:val>
                                            <p:strVal val="#ppt_x"/>
                                          </p:val>
                                        </p:tav>
                                      </p:tavLst>
                                    </p:anim>
                                    <p:anim calcmode="lin" valueType="num">
                                      <p:cBhvr additive="base">
                                        <p:cTn id="40" dur="500" fill="hold"/>
                                        <p:tgtEl>
                                          <p:spTgt spid="1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3">
                                            <p:txEl>
                                              <p:pRg st="0" end="0"/>
                                            </p:txEl>
                                          </p:spTgt>
                                        </p:tgtEl>
                                        <p:attrNameLst>
                                          <p:attrName>style.visibility</p:attrName>
                                        </p:attrNameLst>
                                      </p:cBhvr>
                                      <p:to>
                                        <p:strVal val="visible"/>
                                      </p:to>
                                    </p:set>
                                    <p:anim calcmode="lin" valueType="num">
                                      <p:cBhvr additive="base">
                                        <p:cTn id="43" dur="500" fill="hold"/>
                                        <p:tgtEl>
                                          <p:spTgt spid="12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15" grpId="0" animBg="1"/>
      <p:bldP spid="116" grpId="0" animBg="1"/>
      <p:bldP spid="117" grpId="0" animBg="1"/>
      <p:bldP spid="118" grpId="0" animBg="1"/>
      <p:bldP spid="122" grpId="0"/>
      <p:bldP spid="12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8"/>
          <p:cNvSpPr txBox="1">
            <a:spLocks noGrp="1"/>
          </p:cNvSpPr>
          <p:nvPr>
            <p:ph type="title"/>
          </p:nvPr>
        </p:nvSpPr>
        <p:spPr>
          <a:xfrm>
            <a:off x="242389" y="481449"/>
            <a:ext cx="7918594" cy="55057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accent2"/>
                </a:solidFill>
              </a:rPr>
              <a:t>Prompt Engineering: Basic components</a:t>
            </a:r>
            <a:endParaRPr dirty="0">
              <a:solidFill>
                <a:schemeClr val="accent2"/>
              </a:solidFill>
            </a:endParaRPr>
          </a:p>
        </p:txBody>
      </p:sp>
      <p:sp>
        <p:nvSpPr>
          <p:cNvPr id="268" name="Google Shape;268;p28"/>
          <p:cNvSpPr txBox="1">
            <a:spLocks noGrp="1"/>
          </p:cNvSpPr>
          <p:nvPr>
            <p:ph type="body" idx="1"/>
          </p:nvPr>
        </p:nvSpPr>
        <p:spPr>
          <a:xfrm>
            <a:off x="2323086" y="1181563"/>
            <a:ext cx="1878600" cy="15288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b="1" dirty="0">
                <a:solidFill>
                  <a:schemeClr val="accent5">
                    <a:lumMod val="50000"/>
                  </a:schemeClr>
                </a:solidFill>
              </a:rPr>
              <a:t>Roleplay</a:t>
            </a:r>
          </a:p>
          <a:p>
            <a:pPr marL="0" lvl="0" indent="0" algn="l" rtl="0">
              <a:lnSpc>
                <a:spcPct val="100000"/>
              </a:lnSpc>
              <a:spcBef>
                <a:spcPts val="0"/>
              </a:spcBef>
              <a:spcAft>
                <a:spcPts val="0"/>
              </a:spcAft>
              <a:buNone/>
            </a:pPr>
            <a:endParaRPr lang="en-US" sz="400" b="1" dirty="0">
              <a:solidFill>
                <a:schemeClr val="accent5">
                  <a:lumMod val="50000"/>
                </a:schemeClr>
              </a:solidFill>
            </a:endParaRPr>
          </a:p>
          <a:p>
            <a:pPr marL="0" lvl="0" indent="0">
              <a:buNone/>
            </a:pPr>
            <a:r>
              <a:rPr lang="en-US" sz="1200" dirty="0">
                <a:solidFill>
                  <a:schemeClr val="accent5">
                    <a:lumMod val="50000"/>
                  </a:schemeClr>
                </a:solidFill>
              </a:rPr>
              <a:t>Assigning a specific perspective or identity to the AI to shape its responses, like pretending it's an expert in a certain field.</a:t>
            </a:r>
          </a:p>
        </p:txBody>
      </p:sp>
      <p:sp>
        <p:nvSpPr>
          <p:cNvPr id="269" name="Google Shape;269;p28"/>
          <p:cNvSpPr txBox="1">
            <a:spLocks noGrp="1"/>
          </p:cNvSpPr>
          <p:nvPr>
            <p:ph type="body" idx="2"/>
          </p:nvPr>
        </p:nvSpPr>
        <p:spPr>
          <a:xfrm>
            <a:off x="4398775" y="1181563"/>
            <a:ext cx="1878593"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Add Context</a:t>
            </a:r>
          </a:p>
          <a:p>
            <a:pPr marL="0" lvl="0" indent="0" algn="l" rtl="0">
              <a:spcBef>
                <a:spcPts val="0"/>
              </a:spcBef>
              <a:spcAft>
                <a:spcPts val="0"/>
              </a:spcAft>
              <a:buNone/>
            </a:pPr>
            <a:endParaRPr lang="en-US" sz="400" b="1" dirty="0">
              <a:solidFill>
                <a:schemeClr val="accent5">
                  <a:lumMod val="50000"/>
                </a:schemeClr>
              </a:solidFill>
            </a:endParaRPr>
          </a:p>
          <a:p>
            <a:pPr marL="0" lvl="0" indent="0" algn="l" rtl="0">
              <a:spcBef>
                <a:spcPts val="0"/>
              </a:spcBef>
              <a:spcAft>
                <a:spcPts val="0"/>
              </a:spcAft>
              <a:buNone/>
            </a:pPr>
            <a:r>
              <a:rPr lang="en-US" sz="1200" dirty="0">
                <a:solidFill>
                  <a:schemeClr val="accent5">
                    <a:lumMod val="50000"/>
                  </a:schemeClr>
                </a:solidFill>
              </a:rPr>
              <a:t>Providing background information to help the AI understand the situation or topic better, ensuring more relevant responses.</a:t>
            </a:r>
          </a:p>
        </p:txBody>
      </p:sp>
      <p:sp>
        <p:nvSpPr>
          <p:cNvPr id="270" name="Google Shape;270;p28"/>
          <p:cNvSpPr txBox="1">
            <a:spLocks noGrp="1"/>
          </p:cNvSpPr>
          <p:nvPr>
            <p:ph type="body" idx="3"/>
          </p:nvPr>
        </p:nvSpPr>
        <p:spPr>
          <a:xfrm>
            <a:off x="6474463" y="1181563"/>
            <a:ext cx="2134691"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Task or Question</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Clearly stating what you need from the AI, whether it's solving a problem or answering a question.</a:t>
            </a:r>
          </a:p>
        </p:txBody>
      </p:sp>
      <p:sp>
        <p:nvSpPr>
          <p:cNvPr id="272" name="Google Shape;272;p28"/>
          <p:cNvSpPr txBox="1">
            <a:spLocks noGrp="1"/>
          </p:cNvSpPr>
          <p:nvPr>
            <p:ph type="body" idx="1"/>
          </p:nvPr>
        </p:nvSpPr>
        <p:spPr>
          <a:xfrm>
            <a:off x="2323086" y="2857963"/>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Provide Example</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Including examples in your prompt to guide the AI's output, showing rather than just telling what you're looking for.</a:t>
            </a:r>
          </a:p>
        </p:txBody>
      </p:sp>
      <p:sp>
        <p:nvSpPr>
          <p:cNvPr id="273" name="Google Shape;273;p28"/>
          <p:cNvSpPr txBox="1">
            <a:spLocks noGrp="1"/>
          </p:cNvSpPr>
          <p:nvPr>
            <p:ph type="body" idx="2"/>
          </p:nvPr>
        </p:nvSpPr>
        <p:spPr>
          <a:xfrm>
            <a:off x="4398777" y="2857963"/>
            <a:ext cx="1878593"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Current Output</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Referring to the AI's previous responses as a foundation for further questions or refinement, creating a more coherent interaction.</a:t>
            </a:r>
          </a:p>
        </p:txBody>
      </p:sp>
      <p:sp>
        <p:nvSpPr>
          <p:cNvPr id="274" name="Google Shape;274;p28"/>
          <p:cNvSpPr txBox="1">
            <a:spLocks noGrp="1"/>
          </p:cNvSpPr>
          <p:nvPr>
            <p:ph type="body" idx="3"/>
          </p:nvPr>
        </p:nvSpPr>
        <p:spPr>
          <a:xfrm>
            <a:off x="6474471" y="2857962"/>
            <a:ext cx="2134683" cy="1929543"/>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Output Format</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Defining how you want the AI's response to be structured, whether as a list, a detailed explanation, or a brief summary, to meet your specific needs.</a:t>
            </a:r>
          </a:p>
        </p:txBody>
      </p:sp>
      <p:pic>
        <p:nvPicPr>
          <p:cNvPr id="3" name="Google Shape;688;p47">
            <a:extLst>
              <a:ext uri="{FF2B5EF4-FFF2-40B4-BE49-F238E27FC236}">
                <a16:creationId xmlns:a16="http://schemas.microsoft.com/office/drawing/2014/main" id="{CF86954D-5561-CF0D-2FE6-FE1EB7CE5094}"/>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0" y="1498484"/>
            <a:ext cx="2334922" cy="3645016"/>
          </a:xfrm>
          <a:prstGeom prst="rect">
            <a:avLst/>
          </a:prstGeom>
          <a:noFill/>
          <a:ln>
            <a:noFill/>
          </a:ln>
        </p:spPr>
      </p:pic>
      <p:pic>
        <p:nvPicPr>
          <p:cNvPr id="5" name="Google Shape;680;p46">
            <a:extLst>
              <a:ext uri="{FF2B5EF4-FFF2-40B4-BE49-F238E27FC236}">
                <a16:creationId xmlns:a16="http://schemas.microsoft.com/office/drawing/2014/main" id="{4F868EAC-31FB-E323-9D6C-70AACCBA6692}"/>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942955" y="1032024"/>
            <a:ext cx="366071" cy="342900"/>
          </a:xfrm>
          <a:prstGeom prst="rect">
            <a:avLst/>
          </a:prstGeom>
          <a:noFill/>
          <a:ln>
            <a:noFill/>
          </a:ln>
        </p:spPr>
      </p:pic>
      <p:pic>
        <p:nvPicPr>
          <p:cNvPr id="6" name="Google Shape;692;p47">
            <a:extLst>
              <a:ext uri="{FF2B5EF4-FFF2-40B4-BE49-F238E27FC236}">
                <a16:creationId xmlns:a16="http://schemas.microsoft.com/office/drawing/2014/main" id="{47C1F432-7770-34B2-38A4-1AA34F167682}"/>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flipH="1">
            <a:off x="893361" y="2073221"/>
            <a:ext cx="241950" cy="166048"/>
          </a:xfrm>
          <a:prstGeom prst="rect">
            <a:avLst/>
          </a:prstGeom>
          <a:noFill/>
          <a:ln>
            <a:noFill/>
          </a:ln>
        </p:spPr>
      </p:pic>
    </p:spTree>
    <p:extLst>
      <p:ext uri="{BB962C8B-B14F-4D97-AF65-F5344CB8AC3E}">
        <p14:creationId xmlns:p14="http://schemas.microsoft.com/office/powerpoint/2010/main" val="128458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additive="base">
                                        <p:cTn id="7" dur="500" fill="hold"/>
                                        <p:tgtEl>
                                          <p:spTgt spid="267"/>
                                        </p:tgtEl>
                                        <p:attrNameLst>
                                          <p:attrName>ppt_x</p:attrName>
                                        </p:attrNameLst>
                                      </p:cBhvr>
                                      <p:tavLst>
                                        <p:tav tm="0">
                                          <p:val>
                                            <p:strVal val="#ppt_x"/>
                                          </p:val>
                                        </p:tav>
                                        <p:tav tm="100000">
                                          <p:val>
                                            <p:strVal val="#ppt_x"/>
                                          </p:val>
                                        </p:tav>
                                      </p:tavLst>
                                    </p:anim>
                                    <p:anim calcmode="lin" valueType="num">
                                      <p:cBhvr additive="base">
                                        <p:cTn id="8" dur="500" fill="hold"/>
                                        <p:tgtEl>
                                          <p:spTgt spid="2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8">
                                            <p:txEl>
                                              <p:pRg st="0" end="0"/>
                                            </p:txEl>
                                          </p:spTgt>
                                        </p:tgtEl>
                                        <p:attrNameLst>
                                          <p:attrName>style.visibility</p:attrName>
                                        </p:attrNameLst>
                                      </p:cBhvr>
                                      <p:to>
                                        <p:strVal val="visible"/>
                                      </p:to>
                                    </p:set>
                                    <p:anim calcmode="lin" valueType="num">
                                      <p:cBhvr additive="base">
                                        <p:cTn id="11" dur="500" fill="hold"/>
                                        <p:tgtEl>
                                          <p:spTgt spid="26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xEl>
                                              <p:pRg st="2" end="2"/>
                                            </p:txEl>
                                          </p:spTgt>
                                        </p:tgtEl>
                                        <p:attrNameLst>
                                          <p:attrName>style.visibility</p:attrName>
                                        </p:attrNameLst>
                                      </p:cBhvr>
                                      <p:to>
                                        <p:strVal val="visible"/>
                                      </p:to>
                                    </p:set>
                                    <p:anim calcmode="lin" valueType="num">
                                      <p:cBhvr additive="base">
                                        <p:cTn id="15" dur="500" fill="hold"/>
                                        <p:tgtEl>
                                          <p:spTgt spid="26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xEl>
                                              <p:pRg st="0" end="0"/>
                                            </p:txEl>
                                          </p:spTgt>
                                        </p:tgtEl>
                                        <p:attrNameLst>
                                          <p:attrName>style.visibility</p:attrName>
                                        </p:attrNameLst>
                                      </p:cBhvr>
                                      <p:to>
                                        <p:strVal val="visible"/>
                                      </p:to>
                                    </p:set>
                                    <p:anim calcmode="lin" valueType="num">
                                      <p:cBhvr additive="base">
                                        <p:cTn id="19" dur="500" fill="hold"/>
                                        <p:tgtEl>
                                          <p:spTgt spid="26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9">
                                            <p:txEl>
                                              <p:pRg st="2" end="2"/>
                                            </p:txEl>
                                          </p:spTgt>
                                        </p:tgtEl>
                                        <p:attrNameLst>
                                          <p:attrName>style.visibility</p:attrName>
                                        </p:attrNameLst>
                                      </p:cBhvr>
                                      <p:to>
                                        <p:strVal val="visible"/>
                                      </p:to>
                                    </p:set>
                                    <p:anim calcmode="lin" valueType="num">
                                      <p:cBhvr additive="base">
                                        <p:cTn id="23" dur="500" fill="hold"/>
                                        <p:tgtEl>
                                          <p:spTgt spid="26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9">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0">
                                            <p:txEl>
                                              <p:pRg st="0" end="0"/>
                                            </p:txEl>
                                          </p:spTgt>
                                        </p:tgtEl>
                                        <p:attrNameLst>
                                          <p:attrName>style.visibility</p:attrName>
                                        </p:attrNameLst>
                                      </p:cBhvr>
                                      <p:to>
                                        <p:strVal val="visible"/>
                                      </p:to>
                                    </p:set>
                                    <p:anim calcmode="lin" valueType="num">
                                      <p:cBhvr additive="base">
                                        <p:cTn id="27" dur="500" fill="hold"/>
                                        <p:tgtEl>
                                          <p:spTgt spid="27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0">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0">
                                            <p:txEl>
                                              <p:pRg st="2" end="2"/>
                                            </p:txEl>
                                          </p:spTgt>
                                        </p:tgtEl>
                                        <p:attrNameLst>
                                          <p:attrName>style.visibility</p:attrName>
                                        </p:attrNameLst>
                                      </p:cBhvr>
                                      <p:to>
                                        <p:strVal val="visible"/>
                                      </p:to>
                                    </p:set>
                                    <p:anim calcmode="lin" valueType="num">
                                      <p:cBhvr additive="base">
                                        <p:cTn id="31" dur="500" fill="hold"/>
                                        <p:tgtEl>
                                          <p:spTgt spid="27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0">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2">
                                            <p:txEl>
                                              <p:pRg st="0" end="0"/>
                                            </p:txEl>
                                          </p:spTgt>
                                        </p:tgtEl>
                                        <p:attrNameLst>
                                          <p:attrName>style.visibility</p:attrName>
                                        </p:attrNameLst>
                                      </p:cBhvr>
                                      <p:to>
                                        <p:strVal val="visible"/>
                                      </p:to>
                                    </p:set>
                                    <p:anim calcmode="lin" valueType="num">
                                      <p:cBhvr additive="base">
                                        <p:cTn id="35" dur="500" fill="hold"/>
                                        <p:tgtEl>
                                          <p:spTgt spid="27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2">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2">
                                            <p:txEl>
                                              <p:pRg st="2" end="2"/>
                                            </p:txEl>
                                          </p:spTgt>
                                        </p:tgtEl>
                                        <p:attrNameLst>
                                          <p:attrName>style.visibility</p:attrName>
                                        </p:attrNameLst>
                                      </p:cBhvr>
                                      <p:to>
                                        <p:strVal val="visible"/>
                                      </p:to>
                                    </p:set>
                                    <p:anim calcmode="lin" valueType="num">
                                      <p:cBhvr additive="base">
                                        <p:cTn id="39" dur="500" fill="hold"/>
                                        <p:tgtEl>
                                          <p:spTgt spid="272">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2">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3">
                                            <p:txEl>
                                              <p:pRg st="0" end="0"/>
                                            </p:txEl>
                                          </p:spTgt>
                                        </p:tgtEl>
                                        <p:attrNameLst>
                                          <p:attrName>style.visibility</p:attrName>
                                        </p:attrNameLst>
                                      </p:cBhvr>
                                      <p:to>
                                        <p:strVal val="visible"/>
                                      </p:to>
                                    </p:set>
                                    <p:anim calcmode="lin" valueType="num">
                                      <p:cBhvr additive="base">
                                        <p:cTn id="43" dur="500" fill="hold"/>
                                        <p:tgtEl>
                                          <p:spTgt spid="27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3">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3">
                                            <p:txEl>
                                              <p:pRg st="2" end="2"/>
                                            </p:txEl>
                                          </p:spTgt>
                                        </p:tgtEl>
                                        <p:attrNameLst>
                                          <p:attrName>style.visibility</p:attrName>
                                        </p:attrNameLst>
                                      </p:cBhvr>
                                      <p:to>
                                        <p:strVal val="visible"/>
                                      </p:to>
                                    </p:set>
                                    <p:anim calcmode="lin" valueType="num">
                                      <p:cBhvr additive="base">
                                        <p:cTn id="47" dur="500" fill="hold"/>
                                        <p:tgtEl>
                                          <p:spTgt spid="273">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73">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4">
                                            <p:txEl>
                                              <p:pRg st="0" end="0"/>
                                            </p:txEl>
                                          </p:spTgt>
                                        </p:tgtEl>
                                        <p:attrNameLst>
                                          <p:attrName>style.visibility</p:attrName>
                                        </p:attrNameLst>
                                      </p:cBhvr>
                                      <p:to>
                                        <p:strVal val="visible"/>
                                      </p:to>
                                    </p:set>
                                    <p:anim calcmode="lin" valueType="num">
                                      <p:cBhvr additive="base">
                                        <p:cTn id="51" dur="500" fill="hold"/>
                                        <p:tgtEl>
                                          <p:spTgt spid="274">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4">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4">
                                            <p:txEl>
                                              <p:pRg st="2" end="2"/>
                                            </p:txEl>
                                          </p:spTgt>
                                        </p:tgtEl>
                                        <p:attrNameLst>
                                          <p:attrName>style.visibility</p:attrName>
                                        </p:attrNameLst>
                                      </p:cBhvr>
                                      <p:to>
                                        <p:strVal val="visible"/>
                                      </p:to>
                                    </p:set>
                                    <p:anim calcmode="lin" valueType="num">
                                      <p:cBhvr additive="base">
                                        <p:cTn id="55" dur="500" fill="hold"/>
                                        <p:tgtEl>
                                          <p:spTgt spid="27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4">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68" grpId="0" build="p"/>
      <p:bldP spid="269" grpId="0" build="p"/>
      <p:bldP spid="270" grpId="0" build="p"/>
      <p:bldP spid="272" grpId="0" build="p"/>
      <p:bldP spid="273" grpId="0" build="p"/>
      <p:bldP spid="2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5" name="TextBox 4">
            <a:extLst>
              <a:ext uri="{FF2B5EF4-FFF2-40B4-BE49-F238E27FC236}">
                <a16:creationId xmlns:a16="http://schemas.microsoft.com/office/drawing/2014/main" id="{D69A3D4F-593C-C201-BB87-E87595A999DD}"/>
              </a:ext>
            </a:extLst>
          </p:cNvPr>
          <p:cNvSpPr txBox="1"/>
          <p:nvPr/>
        </p:nvSpPr>
        <p:spPr>
          <a:xfrm>
            <a:off x="266310" y="1079404"/>
            <a:ext cx="5982728" cy="3607206"/>
          </a:xfrm>
          <a:prstGeom prst="rect">
            <a:avLst/>
          </a:prstGeom>
          <a:solidFill>
            <a:schemeClr val="tx1"/>
          </a:solidFill>
        </p:spPr>
        <p:txBody>
          <a:bodyPr wrap="square" rtlCol="0">
            <a:spAutoFit/>
          </a:bodyPr>
          <a:lstStyle/>
          <a:p>
            <a:pPr>
              <a:lnSpc>
                <a:spcPct val="150000"/>
              </a:lnSpc>
            </a:pPr>
            <a:r>
              <a:rPr lang="en-US" dirty="0">
                <a:solidFill>
                  <a:schemeClr val="bg1"/>
                </a:solidFill>
              </a:rPr>
              <a:t>Imagine you're the marketing director for a local homeless coalition. </a:t>
            </a:r>
          </a:p>
          <a:p>
            <a:pPr>
              <a:lnSpc>
                <a:spcPct val="150000"/>
              </a:lnSpc>
            </a:pPr>
            <a:endParaRPr lang="en-US" dirty="0">
              <a:solidFill>
                <a:schemeClr val="bg1"/>
              </a:solidFill>
            </a:endParaRPr>
          </a:p>
          <a:p>
            <a:pPr>
              <a:lnSpc>
                <a:spcPct val="150000"/>
              </a:lnSpc>
            </a:pPr>
            <a:r>
              <a:rPr lang="en-US" dirty="0">
                <a:solidFill>
                  <a:schemeClr val="bg1"/>
                </a:solidFill>
              </a:rPr>
              <a:t>We are currently looking for volunteers to help work in our local </a:t>
            </a:r>
          </a:p>
          <a:p>
            <a:pPr>
              <a:lnSpc>
                <a:spcPct val="150000"/>
              </a:lnSpc>
            </a:pPr>
            <a:r>
              <a:rPr lang="en-US" dirty="0">
                <a:solidFill>
                  <a:schemeClr val="bg1"/>
                </a:solidFill>
              </a:rPr>
              <a:t>cafe where we serve breakfast, lunch, and dinner to people experiencing </a:t>
            </a:r>
          </a:p>
          <a:p>
            <a:pPr>
              <a:lnSpc>
                <a:spcPct val="150000"/>
              </a:lnSpc>
            </a:pPr>
            <a:r>
              <a:rPr lang="en-US" dirty="0">
                <a:solidFill>
                  <a:schemeClr val="bg1"/>
                </a:solidFill>
              </a:rPr>
              <a:t>homelessness locally. </a:t>
            </a:r>
          </a:p>
          <a:p>
            <a:pPr>
              <a:lnSpc>
                <a:spcPct val="150000"/>
              </a:lnSpc>
            </a:pPr>
            <a:endParaRPr lang="en-US" dirty="0">
              <a:solidFill>
                <a:schemeClr val="bg1"/>
              </a:solidFill>
            </a:endParaRPr>
          </a:p>
          <a:p>
            <a:pPr>
              <a:lnSpc>
                <a:spcPct val="150000"/>
              </a:lnSpc>
            </a:pPr>
            <a:r>
              <a:rPr lang="en-US" dirty="0">
                <a:solidFill>
                  <a:schemeClr val="bg1"/>
                </a:solidFill>
              </a:rPr>
              <a:t>Write me a short social media post to help me get volunteers. </a:t>
            </a:r>
          </a:p>
          <a:p>
            <a:pPr>
              <a:lnSpc>
                <a:spcPct val="150000"/>
              </a:lnSpc>
            </a:pPr>
            <a:endParaRPr lang="en-US" dirty="0">
              <a:solidFill>
                <a:schemeClr val="bg1"/>
              </a:solidFill>
            </a:endParaRPr>
          </a:p>
          <a:p>
            <a:pPr>
              <a:lnSpc>
                <a:spcPct val="150000"/>
              </a:lnSpc>
            </a:pPr>
            <a:r>
              <a:rPr lang="en-US" dirty="0">
                <a:solidFill>
                  <a:schemeClr val="bg1"/>
                </a:solidFill>
              </a:rPr>
              <a:t>Look online for examples similar to what I want. </a:t>
            </a:r>
          </a:p>
          <a:p>
            <a:pPr>
              <a:lnSpc>
                <a:spcPct val="150000"/>
              </a:lnSpc>
            </a:pPr>
            <a:endParaRPr lang="en-US" dirty="0">
              <a:solidFill>
                <a:schemeClr val="bg1"/>
              </a:solidFill>
            </a:endParaRPr>
          </a:p>
          <a:p>
            <a:pPr>
              <a:lnSpc>
                <a:spcPct val="150000"/>
              </a:lnSpc>
            </a:pPr>
            <a:r>
              <a:rPr lang="en-US" dirty="0">
                <a:solidFill>
                  <a:schemeClr val="bg1"/>
                </a:solidFill>
              </a:rPr>
              <a:t>Add emoticons and make it family friendly and compassionate.</a:t>
            </a:r>
          </a:p>
        </p:txBody>
      </p:sp>
      <p:grpSp>
        <p:nvGrpSpPr>
          <p:cNvPr id="340" name="Google Shape;340;p32"/>
          <p:cNvGrpSpPr/>
          <p:nvPr/>
        </p:nvGrpSpPr>
        <p:grpSpPr>
          <a:xfrm>
            <a:off x="-546618" y="862319"/>
            <a:ext cx="7471517" cy="4241385"/>
            <a:chOff x="1177450" y="241631"/>
            <a:chExt cx="6173152" cy="3616776"/>
          </a:xfrm>
        </p:grpSpPr>
        <p:sp>
          <p:nvSpPr>
            <p:cNvPr id="342" name="Google Shape;342;p32"/>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32"/>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32"/>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32"/>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Google Shape;435;p38">
            <a:extLst>
              <a:ext uri="{FF2B5EF4-FFF2-40B4-BE49-F238E27FC236}">
                <a16:creationId xmlns:a16="http://schemas.microsoft.com/office/drawing/2014/main" id="{8C7A197B-75EF-D437-8332-88E35B542F34}"/>
              </a:ext>
            </a:extLst>
          </p:cNvPr>
          <p:cNvSpPr txBox="1">
            <a:spLocks/>
          </p:cNvSpPr>
          <p:nvPr/>
        </p:nvSpPr>
        <p:spPr>
          <a:xfrm>
            <a:off x="775350" y="392362"/>
            <a:ext cx="7593300"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ln w="0"/>
                <a:solidFill>
                  <a:schemeClr val="accent2"/>
                </a:solidFill>
              </a:rPr>
              <a:t>Prompt Engineering: The Anatomy of a Prompt</a:t>
            </a:r>
          </a:p>
        </p:txBody>
      </p:sp>
      <p:sp>
        <p:nvSpPr>
          <p:cNvPr id="6" name="Rectangle 5">
            <a:extLst>
              <a:ext uri="{FF2B5EF4-FFF2-40B4-BE49-F238E27FC236}">
                <a16:creationId xmlns:a16="http://schemas.microsoft.com/office/drawing/2014/main" id="{892D119D-1F87-6743-8FEF-7A09A7C2D7E0}"/>
              </a:ext>
            </a:extLst>
          </p:cNvPr>
          <p:cNvSpPr/>
          <p:nvPr/>
        </p:nvSpPr>
        <p:spPr>
          <a:xfrm>
            <a:off x="328691" y="1140928"/>
            <a:ext cx="5461089" cy="326288"/>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198902-324F-A253-D885-A640F8E7B9D2}"/>
              </a:ext>
            </a:extLst>
          </p:cNvPr>
          <p:cNvSpPr/>
          <p:nvPr/>
        </p:nvSpPr>
        <p:spPr>
          <a:xfrm>
            <a:off x="328692" y="1813024"/>
            <a:ext cx="5755596" cy="90754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250E46-5426-8A96-AFCD-E74955530283}"/>
              </a:ext>
            </a:extLst>
          </p:cNvPr>
          <p:cNvSpPr/>
          <p:nvPr/>
        </p:nvSpPr>
        <p:spPr>
          <a:xfrm>
            <a:off x="328691" y="3078028"/>
            <a:ext cx="4895381" cy="276308"/>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F923FC9-49A7-6A5A-2E33-14248C937920}"/>
              </a:ext>
            </a:extLst>
          </p:cNvPr>
          <p:cNvSpPr/>
          <p:nvPr/>
        </p:nvSpPr>
        <p:spPr>
          <a:xfrm>
            <a:off x="328691" y="3727292"/>
            <a:ext cx="3831079" cy="264431"/>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9FB179-7F2B-9BD3-6C61-2C0117E75FBB}"/>
              </a:ext>
            </a:extLst>
          </p:cNvPr>
          <p:cNvSpPr/>
          <p:nvPr/>
        </p:nvSpPr>
        <p:spPr>
          <a:xfrm>
            <a:off x="328691" y="4341113"/>
            <a:ext cx="4992817" cy="319395"/>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5D9CF6-CC7E-2C52-436C-FBA6007FDEFC}"/>
              </a:ext>
            </a:extLst>
          </p:cNvPr>
          <p:cNvSpPr/>
          <p:nvPr/>
        </p:nvSpPr>
        <p:spPr>
          <a:xfrm>
            <a:off x="6321328" y="1068593"/>
            <a:ext cx="819455" cy="461665"/>
          </a:xfrm>
          <a:prstGeom prst="rect">
            <a:avLst/>
          </a:prstGeom>
          <a:noFill/>
        </p:spPr>
        <p:txBody>
          <a:bodyPr wrap="none" lIns="91440" tIns="45720" rIns="91440" bIns="45720">
            <a:spAutoFit/>
          </a:bodyPr>
          <a:lstStyle/>
          <a:p>
            <a:pPr algn="ctr"/>
            <a:r>
              <a:rPr lang="en-US" sz="2400" b="0" cap="none" spc="0" dirty="0">
                <a:ln w="0"/>
                <a:solidFill>
                  <a:schemeClr val="accent6"/>
                </a:solidFill>
                <a:effectLst>
                  <a:outerShdw blurRad="38100" dist="19050" dir="2700000" algn="tl" rotWithShape="0">
                    <a:schemeClr val="dk1">
                      <a:alpha val="40000"/>
                    </a:schemeClr>
                  </a:outerShdw>
                </a:effectLst>
              </a:rPr>
              <a:t>Role</a:t>
            </a:r>
          </a:p>
        </p:txBody>
      </p:sp>
      <p:sp>
        <p:nvSpPr>
          <p:cNvPr id="15" name="Rectangle 14">
            <a:extLst>
              <a:ext uri="{FF2B5EF4-FFF2-40B4-BE49-F238E27FC236}">
                <a16:creationId xmlns:a16="http://schemas.microsoft.com/office/drawing/2014/main" id="{D3D0003E-9A4D-BC91-C817-9A35AA20A6E7}"/>
              </a:ext>
            </a:extLst>
          </p:cNvPr>
          <p:cNvSpPr/>
          <p:nvPr/>
        </p:nvSpPr>
        <p:spPr>
          <a:xfrm>
            <a:off x="6321328" y="2073788"/>
            <a:ext cx="1245854" cy="461665"/>
          </a:xfrm>
          <a:prstGeom prst="rect">
            <a:avLst/>
          </a:prstGeom>
          <a:noFill/>
        </p:spPr>
        <p:txBody>
          <a:bodyPr wrap="none" lIns="91440" tIns="45720" rIns="91440" bIns="45720">
            <a:spAutoFit/>
          </a:bodyPr>
          <a:lstStyle/>
          <a:p>
            <a:pPr algn="ctr"/>
            <a:r>
              <a:rPr lang="en-US" sz="2400" b="0" cap="none" spc="0" dirty="0">
                <a:ln w="0"/>
                <a:solidFill>
                  <a:schemeClr val="accent1"/>
                </a:solidFill>
                <a:effectLst>
                  <a:outerShdw blurRad="38100" dist="19050" dir="2700000" algn="tl" rotWithShape="0">
                    <a:schemeClr val="dk1">
                      <a:alpha val="40000"/>
                    </a:schemeClr>
                  </a:outerShdw>
                </a:effectLst>
              </a:rPr>
              <a:t>Context</a:t>
            </a:r>
          </a:p>
        </p:txBody>
      </p:sp>
      <p:sp>
        <p:nvSpPr>
          <p:cNvPr id="16" name="Rectangle 15">
            <a:extLst>
              <a:ext uri="{FF2B5EF4-FFF2-40B4-BE49-F238E27FC236}">
                <a16:creationId xmlns:a16="http://schemas.microsoft.com/office/drawing/2014/main" id="{C3595E1D-6558-760F-A7A1-49F464C1A561}"/>
              </a:ext>
            </a:extLst>
          </p:cNvPr>
          <p:cNvSpPr/>
          <p:nvPr/>
        </p:nvSpPr>
        <p:spPr>
          <a:xfrm>
            <a:off x="6368911" y="2980923"/>
            <a:ext cx="851515" cy="461665"/>
          </a:xfrm>
          <a:prstGeom prst="rect">
            <a:avLst/>
          </a:prstGeom>
          <a:noFill/>
        </p:spPr>
        <p:txBody>
          <a:bodyPr wrap="none" lIns="91440" tIns="45720" rIns="91440" bIns="45720">
            <a:spAutoFit/>
          </a:bodyPr>
          <a:lstStyle/>
          <a:p>
            <a:pPr algn="ctr"/>
            <a:r>
              <a:rPr lang="en-US" sz="2400" b="0" cap="none" spc="0" dirty="0">
                <a:ln w="0"/>
                <a:solidFill>
                  <a:schemeClr val="accent5"/>
                </a:solidFill>
                <a:effectLst>
                  <a:outerShdw blurRad="38100" dist="19050" dir="2700000" algn="tl" rotWithShape="0">
                    <a:schemeClr val="dk1">
                      <a:alpha val="40000"/>
                    </a:schemeClr>
                  </a:outerShdw>
                </a:effectLst>
              </a:rPr>
              <a:t>Task</a:t>
            </a:r>
          </a:p>
        </p:txBody>
      </p:sp>
      <p:sp>
        <p:nvSpPr>
          <p:cNvPr id="17" name="Rectangle 16">
            <a:extLst>
              <a:ext uri="{FF2B5EF4-FFF2-40B4-BE49-F238E27FC236}">
                <a16:creationId xmlns:a16="http://schemas.microsoft.com/office/drawing/2014/main" id="{DC2B15C0-C9B9-9519-C93D-7EA5372F2090}"/>
              </a:ext>
            </a:extLst>
          </p:cNvPr>
          <p:cNvSpPr/>
          <p:nvPr/>
        </p:nvSpPr>
        <p:spPr>
          <a:xfrm>
            <a:off x="6368911" y="3622512"/>
            <a:ext cx="1383712" cy="461665"/>
          </a:xfrm>
          <a:prstGeom prst="rect">
            <a:avLst/>
          </a:prstGeom>
          <a:noFill/>
        </p:spPr>
        <p:txBody>
          <a:bodyPr wrap="none" lIns="91440" tIns="45720" rIns="91440" bIns="45720">
            <a:spAutoFit/>
          </a:bodyPr>
          <a:lstStyle/>
          <a:p>
            <a:pPr algn="ctr"/>
            <a:r>
              <a:rPr lang="en-US" sz="2400" b="0" cap="none" spc="0" dirty="0">
                <a:ln w="0"/>
                <a:solidFill>
                  <a:schemeClr val="accent2"/>
                </a:solidFill>
                <a:effectLst>
                  <a:outerShdw blurRad="38100" dist="19050" dir="2700000" algn="tl" rotWithShape="0">
                    <a:schemeClr val="dk1">
                      <a:alpha val="40000"/>
                    </a:schemeClr>
                  </a:outerShdw>
                </a:effectLst>
              </a:rPr>
              <a:t>Example</a:t>
            </a:r>
          </a:p>
        </p:txBody>
      </p:sp>
      <p:sp>
        <p:nvSpPr>
          <p:cNvPr id="18" name="Rectangle 17">
            <a:extLst>
              <a:ext uri="{FF2B5EF4-FFF2-40B4-BE49-F238E27FC236}">
                <a16:creationId xmlns:a16="http://schemas.microsoft.com/office/drawing/2014/main" id="{2E5187C0-DBC0-464B-6E61-1DC948C4F8C1}"/>
              </a:ext>
            </a:extLst>
          </p:cNvPr>
          <p:cNvSpPr/>
          <p:nvPr/>
        </p:nvSpPr>
        <p:spPr>
          <a:xfrm>
            <a:off x="6322042" y="4264101"/>
            <a:ext cx="1107997" cy="461665"/>
          </a:xfrm>
          <a:prstGeom prst="rect">
            <a:avLst/>
          </a:prstGeom>
          <a:noFill/>
        </p:spPr>
        <p:txBody>
          <a:bodyPr wrap="none" lIns="91440" tIns="45720" rIns="91440" bIns="45720">
            <a:spAutoFit/>
          </a:bodyPr>
          <a:lstStyle/>
          <a:p>
            <a:pPr algn="ctr"/>
            <a:r>
              <a:rPr lang="en-US" sz="2400" dirty="0">
                <a:ln w="0"/>
                <a:solidFill>
                  <a:schemeClr val="accent3"/>
                </a:solidFill>
                <a:effectLst>
                  <a:outerShdw blurRad="38100" dist="19050" dir="2700000" algn="tl" rotWithShape="0">
                    <a:schemeClr val="dk1">
                      <a:alpha val="40000"/>
                    </a:schemeClr>
                  </a:outerShdw>
                </a:effectLst>
              </a:rPr>
              <a:t>Output</a:t>
            </a:r>
            <a:endParaRPr lang="en-US" sz="2400" b="0" cap="none" spc="0" dirty="0">
              <a:ln w="0"/>
              <a:solidFill>
                <a:schemeClr val="accent3"/>
              </a:solidFill>
              <a:effectLst>
                <a:outerShdw blurRad="38100" dist="19050" dir="2700000" algn="tl" rotWithShape="0">
                  <a:schemeClr val="dk1">
                    <a:alpha val="40000"/>
                  </a:schemeClr>
                </a:outerShdw>
              </a:effectLst>
            </a:endParaRPr>
          </a:p>
        </p:txBody>
      </p:sp>
      <p:cxnSp>
        <p:nvCxnSpPr>
          <p:cNvPr id="20" name="Straight Connector 19">
            <a:extLst>
              <a:ext uri="{FF2B5EF4-FFF2-40B4-BE49-F238E27FC236}">
                <a16:creationId xmlns:a16="http://schemas.microsoft.com/office/drawing/2014/main" id="{25685A27-F161-90E8-9A94-E94F71315A90}"/>
              </a:ext>
            </a:extLst>
          </p:cNvPr>
          <p:cNvCxnSpPr>
            <a:cxnSpLocks/>
          </p:cNvCxnSpPr>
          <p:nvPr/>
        </p:nvCxnSpPr>
        <p:spPr>
          <a:xfrm>
            <a:off x="5789780" y="1301951"/>
            <a:ext cx="610263" cy="0"/>
          </a:xfrm>
          <a:prstGeom prst="line">
            <a:avLst/>
          </a:prstGeom>
          <a:ln>
            <a:solidFill>
              <a:schemeClr val="accent6"/>
            </a:solidFill>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42DCA0DB-F4D7-2A02-D9AA-A7F33004B562}"/>
              </a:ext>
            </a:extLst>
          </p:cNvPr>
          <p:cNvCxnSpPr>
            <a:cxnSpLocks/>
          </p:cNvCxnSpPr>
          <p:nvPr/>
        </p:nvCxnSpPr>
        <p:spPr>
          <a:xfrm>
            <a:off x="6094014" y="2304620"/>
            <a:ext cx="306029"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2EC67E44-1E57-CB7A-3235-07F4E5BE8651}"/>
              </a:ext>
            </a:extLst>
          </p:cNvPr>
          <p:cNvCxnSpPr>
            <a:cxnSpLocks/>
            <a:endCxn id="16" idx="1"/>
          </p:cNvCxnSpPr>
          <p:nvPr/>
        </p:nvCxnSpPr>
        <p:spPr>
          <a:xfrm flipV="1">
            <a:off x="5224103" y="3211756"/>
            <a:ext cx="1144808" cy="3410"/>
          </a:xfrm>
          <a:prstGeom prst="line">
            <a:avLst/>
          </a:prstGeom>
          <a:ln>
            <a:solidFill>
              <a:schemeClr val="accent5"/>
            </a:solidFill>
          </a:ln>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B5BB9DC2-E0B2-7946-B9E5-B4892BDFF54C}"/>
              </a:ext>
            </a:extLst>
          </p:cNvPr>
          <p:cNvCxnSpPr>
            <a:cxnSpLocks/>
            <a:endCxn id="17" idx="1"/>
          </p:cNvCxnSpPr>
          <p:nvPr/>
        </p:nvCxnSpPr>
        <p:spPr>
          <a:xfrm flipV="1">
            <a:off x="4149465" y="3853345"/>
            <a:ext cx="2219446" cy="6162"/>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A0690660-87A0-C7C2-D1D7-3B8BEB3549E7}"/>
              </a:ext>
            </a:extLst>
          </p:cNvPr>
          <p:cNvCxnSpPr>
            <a:cxnSpLocks/>
          </p:cNvCxnSpPr>
          <p:nvPr/>
        </p:nvCxnSpPr>
        <p:spPr>
          <a:xfrm>
            <a:off x="5321508" y="4506686"/>
            <a:ext cx="1078535"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3663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500" fill="hold"/>
                                        <p:tgtEl>
                                          <p:spTgt spid="340"/>
                                        </p:tgtEl>
                                        <p:attrNameLst>
                                          <p:attrName>ppt_x</p:attrName>
                                        </p:attrNameLst>
                                      </p:cBhvr>
                                      <p:tavLst>
                                        <p:tav tm="0">
                                          <p:val>
                                            <p:strVal val="#ppt_x"/>
                                          </p:val>
                                        </p:tav>
                                        <p:tav tm="100000">
                                          <p:val>
                                            <p:strVal val="#ppt_x"/>
                                          </p:val>
                                        </p:tav>
                                      </p:tavLst>
                                    </p:anim>
                                    <p:anim calcmode="lin" valueType="num">
                                      <p:cBhvr additive="base">
                                        <p:cTn id="12" dur="500" fill="hold"/>
                                        <p:tgtEl>
                                          <p:spTgt spid="34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animBg="1"/>
      <p:bldP spid="10" grpId="0" animBg="1"/>
      <p:bldP spid="11" grpId="0" animBg="1"/>
      <p:bldP spid="12" grpId="0" animBg="1"/>
      <p:bldP spid="13" grpId="0" animBg="1"/>
      <p:bldP spid="14" grpId="0"/>
      <p:bldP spid="15" grpId="0"/>
      <p:bldP spid="16" grpId="0"/>
      <p:bldP spid="17"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4" name="Rectangle 3">
            <a:extLst>
              <a:ext uri="{FF2B5EF4-FFF2-40B4-BE49-F238E27FC236}">
                <a16:creationId xmlns:a16="http://schemas.microsoft.com/office/drawing/2014/main" id="{875EF0B3-760A-FDBB-C505-D2DDA7701707}"/>
              </a:ext>
            </a:extLst>
          </p:cNvPr>
          <p:cNvSpPr/>
          <p:nvPr/>
        </p:nvSpPr>
        <p:spPr>
          <a:xfrm>
            <a:off x="294098" y="860105"/>
            <a:ext cx="6331554" cy="3949394"/>
          </a:xfrm>
          <a:prstGeom prst="rect">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40" name="Google Shape;340;p32"/>
          <p:cNvGrpSpPr/>
          <p:nvPr/>
        </p:nvGrpSpPr>
        <p:grpSpPr>
          <a:xfrm>
            <a:off x="-569626" y="785252"/>
            <a:ext cx="8008329" cy="4358247"/>
            <a:chOff x="1177450" y="241631"/>
            <a:chExt cx="6173152" cy="3616776"/>
          </a:xfrm>
        </p:grpSpPr>
        <p:sp>
          <p:nvSpPr>
            <p:cNvPr id="342" name="Google Shape;342;p32"/>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32"/>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32"/>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32"/>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Google Shape;435;p38">
            <a:extLst>
              <a:ext uri="{FF2B5EF4-FFF2-40B4-BE49-F238E27FC236}">
                <a16:creationId xmlns:a16="http://schemas.microsoft.com/office/drawing/2014/main" id="{8C7A197B-75EF-D437-8332-88E35B542F34}"/>
              </a:ext>
            </a:extLst>
          </p:cNvPr>
          <p:cNvSpPr txBox="1">
            <a:spLocks/>
          </p:cNvSpPr>
          <p:nvPr/>
        </p:nvSpPr>
        <p:spPr>
          <a:xfrm>
            <a:off x="-362729" y="351267"/>
            <a:ext cx="7593300"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ln w="0"/>
                <a:solidFill>
                  <a:schemeClr val="accent2"/>
                </a:solidFill>
                <a:effectLst>
                  <a:outerShdw blurRad="38100" dist="25400" dir="5400000" algn="ctr" rotWithShape="0">
                    <a:srgbClr val="6E747A">
                      <a:alpha val="43000"/>
                    </a:srgbClr>
                  </a:outerShdw>
                </a:effectLst>
              </a:rPr>
              <a:t>AI OUTPUT</a:t>
            </a:r>
          </a:p>
        </p:txBody>
      </p:sp>
      <p:sp>
        <p:nvSpPr>
          <p:cNvPr id="3" name="TextBox 2">
            <a:extLst>
              <a:ext uri="{FF2B5EF4-FFF2-40B4-BE49-F238E27FC236}">
                <a16:creationId xmlns:a16="http://schemas.microsoft.com/office/drawing/2014/main" id="{80393B30-D3E6-C431-3D72-838C85A27692}"/>
              </a:ext>
            </a:extLst>
          </p:cNvPr>
          <p:cNvSpPr txBox="1"/>
          <p:nvPr/>
        </p:nvSpPr>
        <p:spPr>
          <a:xfrm>
            <a:off x="376992" y="1142013"/>
            <a:ext cx="6165766" cy="3477875"/>
          </a:xfrm>
          <a:prstGeom prst="rect">
            <a:avLst/>
          </a:prstGeom>
          <a:noFill/>
        </p:spPr>
        <p:txBody>
          <a:bodyPr wrap="square" rtlCol="0">
            <a:spAutoFit/>
          </a:bodyPr>
          <a:lstStyle/>
          <a:p>
            <a:r>
              <a:rPr lang="en-US" sz="2000" dirty="0">
                <a:solidFill>
                  <a:schemeClr val="bg1"/>
                </a:solidFill>
                <a:effectLst/>
              </a:rPr>
              <a:t>🌟 Calling all big hearts! 🌟 Our community cafe is more than just a meal service; it's a beacon of hope for those facing homelessness. We're in urgent need of compassionate volunteers for breakfast, lunch, and dinner shifts. 💖 Your time can turn a day around for someone in need. Join us in making a difference, one meal at a time. 🍽️✨ Family-friendly and filled with gratitude, every helping hand brings us closer to a world where no one goes hungry. Interested? DM us today! #</a:t>
            </a:r>
            <a:r>
              <a:rPr lang="en-US" sz="2000" dirty="0" err="1">
                <a:solidFill>
                  <a:schemeClr val="bg1"/>
                </a:solidFill>
                <a:effectLst/>
              </a:rPr>
              <a:t>VolunteerWithUs</a:t>
            </a:r>
            <a:r>
              <a:rPr lang="en-US" sz="2000" dirty="0">
                <a:solidFill>
                  <a:schemeClr val="bg1"/>
                </a:solidFill>
                <a:effectLst/>
              </a:rPr>
              <a:t> #</a:t>
            </a:r>
            <a:r>
              <a:rPr lang="en-US" sz="2000" dirty="0" err="1">
                <a:solidFill>
                  <a:schemeClr val="bg1"/>
                </a:solidFill>
                <a:effectLst/>
              </a:rPr>
              <a:t>CommunityCafe</a:t>
            </a:r>
            <a:r>
              <a:rPr lang="en-US" sz="2000" dirty="0">
                <a:solidFill>
                  <a:schemeClr val="bg1"/>
                </a:solidFill>
                <a:effectLst/>
              </a:rPr>
              <a:t> #</a:t>
            </a:r>
            <a:r>
              <a:rPr lang="en-US" sz="2000" dirty="0" err="1">
                <a:solidFill>
                  <a:schemeClr val="bg1"/>
                </a:solidFill>
                <a:effectLst/>
              </a:rPr>
              <a:t>MakeADifference</a:t>
            </a:r>
            <a:endParaRPr lang="en-US" sz="2000" dirty="0">
              <a:solidFill>
                <a:schemeClr val="bg1"/>
              </a:solidFill>
            </a:endParaRPr>
          </a:p>
        </p:txBody>
      </p:sp>
      <p:pic>
        <p:nvPicPr>
          <p:cNvPr id="5" name="Google Shape;277;p28">
            <a:extLst>
              <a:ext uri="{FF2B5EF4-FFF2-40B4-BE49-F238E27FC236}">
                <a16:creationId xmlns:a16="http://schemas.microsoft.com/office/drawing/2014/main" id="{DF7238E2-342A-5E92-E402-656F641A055D}"/>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938851" y="1833431"/>
            <a:ext cx="241950" cy="170793"/>
          </a:xfrm>
          <a:prstGeom prst="rect">
            <a:avLst/>
          </a:prstGeom>
          <a:noFill/>
          <a:ln>
            <a:noFill/>
          </a:ln>
        </p:spPr>
      </p:pic>
      <p:grpSp>
        <p:nvGrpSpPr>
          <p:cNvPr id="6" name="Google Shape;275;p28">
            <a:extLst>
              <a:ext uri="{FF2B5EF4-FFF2-40B4-BE49-F238E27FC236}">
                <a16:creationId xmlns:a16="http://schemas.microsoft.com/office/drawing/2014/main" id="{5D1FF92C-D47A-A28A-E4D1-82ED8EA4717F}"/>
              </a:ext>
            </a:extLst>
          </p:cNvPr>
          <p:cNvGrpSpPr/>
          <p:nvPr/>
        </p:nvGrpSpPr>
        <p:grpSpPr>
          <a:xfrm>
            <a:off x="6724688" y="785252"/>
            <a:ext cx="2428325" cy="3645025"/>
            <a:chOff x="5864298" y="1238675"/>
            <a:chExt cx="2428325" cy="3645025"/>
          </a:xfrm>
        </p:grpSpPr>
        <p:pic>
          <p:nvPicPr>
            <p:cNvPr id="7" name="Google Shape;276;p28">
              <a:extLst>
                <a:ext uri="{FF2B5EF4-FFF2-40B4-BE49-F238E27FC236}">
                  <a16:creationId xmlns:a16="http://schemas.microsoft.com/office/drawing/2014/main" id="{51AE8321-2B1F-CDF8-DECF-CAF00065AAE0}"/>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864298" y="1238675"/>
              <a:ext cx="2428325" cy="3645025"/>
            </a:xfrm>
            <a:prstGeom prst="rect">
              <a:avLst/>
            </a:prstGeom>
            <a:noFill/>
            <a:ln>
              <a:noFill/>
            </a:ln>
          </p:spPr>
        </p:pic>
        <p:pic>
          <p:nvPicPr>
            <p:cNvPr id="10" name="Google Shape;277;p28">
              <a:extLst>
                <a:ext uri="{FF2B5EF4-FFF2-40B4-BE49-F238E27FC236}">
                  <a16:creationId xmlns:a16="http://schemas.microsoft.com/office/drawing/2014/main" id="{824CF738-3EBD-19DC-E340-684962A5977C}"/>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087476" y="1833431"/>
              <a:ext cx="241950" cy="170793"/>
            </a:xfrm>
            <a:prstGeom prst="rect">
              <a:avLst/>
            </a:prstGeom>
            <a:noFill/>
            <a:ln>
              <a:noFill/>
            </a:ln>
          </p:spPr>
        </p:pic>
      </p:grpSp>
    </p:spTree>
    <p:extLst>
      <p:ext uri="{BB962C8B-B14F-4D97-AF65-F5344CB8AC3E}">
        <p14:creationId xmlns:p14="http://schemas.microsoft.com/office/powerpoint/2010/main" val="129230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500" fill="hold"/>
                                        <p:tgtEl>
                                          <p:spTgt spid="340"/>
                                        </p:tgtEl>
                                        <p:attrNameLst>
                                          <p:attrName>ppt_x</p:attrName>
                                        </p:attrNameLst>
                                      </p:cBhvr>
                                      <p:tavLst>
                                        <p:tav tm="0">
                                          <p:val>
                                            <p:strVal val="#ppt_x"/>
                                          </p:val>
                                        </p:tav>
                                        <p:tav tm="100000">
                                          <p:val>
                                            <p:strVal val="#ppt_x"/>
                                          </p:val>
                                        </p:tav>
                                      </p:tavLst>
                                    </p:anim>
                                    <p:anim calcmode="lin" valueType="num">
                                      <p:cBhvr additive="base">
                                        <p:cTn id="12" dur="500" fill="hold"/>
                                        <p:tgtEl>
                                          <p:spTgt spid="34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p:nvPr/>
        </p:nvSpPr>
        <p:spPr>
          <a:xfrm>
            <a:off x="6208998" y="1556050"/>
            <a:ext cx="263619" cy="25171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17"/>
          <p:cNvGrpSpPr/>
          <p:nvPr/>
        </p:nvGrpSpPr>
        <p:grpSpPr>
          <a:xfrm>
            <a:off x="5462855" y="213495"/>
            <a:ext cx="1129443" cy="1129717"/>
            <a:chOff x="6654650" y="3665275"/>
            <a:chExt cx="409100" cy="409125"/>
          </a:xfrm>
        </p:grpSpPr>
        <p:sp>
          <p:nvSpPr>
            <p:cNvPr id="108" name="Google Shape;108;p1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17"/>
          <p:cNvGrpSpPr/>
          <p:nvPr/>
        </p:nvGrpSpPr>
        <p:grpSpPr>
          <a:xfrm rot="1056946">
            <a:off x="4136555" y="1144593"/>
            <a:ext cx="746176" cy="746276"/>
            <a:chOff x="570875" y="4322250"/>
            <a:chExt cx="443300" cy="443325"/>
          </a:xfrm>
        </p:grpSpPr>
        <p:sp>
          <p:nvSpPr>
            <p:cNvPr id="111" name="Google Shape;111;p1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17"/>
          <p:cNvSpPr/>
          <p:nvPr/>
        </p:nvSpPr>
        <p:spPr>
          <a:xfrm rot="2466643">
            <a:off x="6975042" y="90545"/>
            <a:ext cx="366269" cy="34972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rot="-1608918">
            <a:off x="8272570" y="311334"/>
            <a:ext cx="263609" cy="25170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rot="2926240">
            <a:off x="7284130" y="948691"/>
            <a:ext cx="197436" cy="18851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rot="-1608959">
            <a:off x="5203671" y="441018"/>
            <a:ext cx="177833" cy="16980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17"/>
          <p:cNvGrpSpPr/>
          <p:nvPr/>
        </p:nvGrpSpPr>
        <p:grpSpPr>
          <a:xfrm>
            <a:off x="6644911" y="662979"/>
            <a:ext cx="2499089" cy="3653541"/>
            <a:chOff x="5503615" y="983605"/>
            <a:chExt cx="3303052" cy="4828894"/>
          </a:xfrm>
        </p:grpSpPr>
        <p:pic>
          <p:nvPicPr>
            <p:cNvPr id="120" name="Google Shape;120;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503615" y="983605"/>
              <a:ext cx="3303052" cy="4828894"/>
            </a:xfrm>
            <a:prstGeom prst="rect">
              <a:avLst/>
            </a:prstGeom>
            <a:noFill/>
            <a:ln>
              <a:noFill/>
            </a:ln>
          </p:spPr>
        </p:pic>
        <p:pic>
          <p:nvPicPr>
            <p:cNvPr id="121" name="Google Shape;121;p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109435" y="1724361"/>
              <a:ext cx="322950" cy="316620"/>
            </a:xfrm>
            <a:prstGeom prst="rect">
              <a:avLst/>
            </a:prstGeom>
            <a:noFill/>
            <a:ln>
              <a:noFill/>
            </a:ln>
          </p:spPr>
        </p:pic>
      </p:grpSp>
      <p:sp>
        <p:nvSpPr>
          <p:cNvPr id="122" name="Google Shape;122;p17"/>
          <p:cNvSpPr txBox="1">
            <a:spLocks noGrp="1"/>
          </p:cNvSpPr>
          <p:nvPr>
            <p:ph type="ctrTitle" idx="4294967295"/>
          </p:nvPr>
        </p:nvSpPr>
        <p:spPr>
          <a:xfrm>
            <a:off x="855300" y="985481"/>
            <a:ext cx="4323498" cy="20016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 sz="7700" dirty="0">
                <a:solidFill>
                  <a:schemeClr val="accent2"/>
                </a:solidFill>
              </a:rPr>
              <a:t>Example</a:t>
            </a:r>
            <a:br>
              <a:rPr lang="en" sz="7700" dirty="0">
                <a:solidFill>
                  <a:schemeClr val="accent2"/>
                </a:solidFill>
              </a:rPr>
            </a:br>
            <a:r>
              <a:rPr lang="en" sz="7700" dirty="0">
                <a:solidFill>
                  <a:schemeClr val="accent2"/>
                </a:solidFill>
              </a:rPr>
              <a:t>#1</a:t>
            </a:r>
            <a:endParaRPr sz="7700" dirty="0">
              <a:solidFill>
                <a:schemeClr val="accent2"/>
              </a:solidFill>
            </a:endParaRPr>
          </a:p>
        </p:txBody>
      </p:sp>
      <p:sp>
        <p:nvSpPr>
          <p:cNvPr id="123" name="Google Shape;123;p17"/>
          <p:cNvSpPr txBox="1">
            <a:spLocks noGrp="1"/>
          </p:cNvSpPr>
          <p:nvPr>
            <p:ph type="subTitle" idx="4294967295"/>
          </p:nvPr>
        </p:nvSpPr>
        <p:spPr>
          <a:xfrm>
            <a:off x="855300" y="3027149"/>
            <a:ext cx="3411600" cy="1509131"/>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sz="2000" dirty="0">
                <a:solidFill>
                  <a:schemeClr val="accent5">
                    <a:lumMod val="50000"/>
                  </a:schemeClr>
                </a:solidFill>
              </a:rPr>
              <a:t>How to use </a:t>
            </a:r>
            <a:r>
              <a:rPr lang="en-US" sz="2000" dirty="0">
                <a:solidFill>
                  <a:schemeClr val="accent5">
                    <a:lumMod val="50000"/>
                  </a:schemeClr>
                </a:solidFill>
              </a:rPr>
              <a:t>AI chatbots</a:t>
            </a:r>
            <a:r>
              <a:rPr lang="en" sz="2000" dirty="0">
                <a:solidFill>
                  <a:schemeClr val="accent5">
                    <a:lumMod val="50000"/>
                  </a:schemeClr>
                </a:solidFill>
              </a:rPr>
              <a:t> to create mission, vision, and value statements, marketing materials, and more!</a:t>
            </a:r>
            <a:endParaRPr sz="2000" dirty="0">
              <a:solidFill>
                <a:schemeClr val="accent5">
                  <a:lumMod val="50000"/>
                </a:schemeClr>
              </a:solidFill>
            </a:endParaRPr>
          </a:p>
        </p:txBody>
      </p:sp>
    </p:spTree>
    <p:extLst>
      <p:ext uri="{BB962C8B-B14F-4D97-AF65-F5344CB8AC3E}">
        <p14:creationId xmlns:p14="http://schemas.microsoft.com/office/powerpoint/2010/main" val="218880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fill="hold"/>
                                        <p:tgtEl>
                                          <p:spTgt spid="106"/>
                                        </p:tgtEl>
                                        <p:attrNameLst>
                                          <p:attrName>ppt_x</p:attrName>
                                        </p:attrNameLst>
                                      </p:cBhvr>
                                      <p:tavLst>
                                        <p:tav tm="0">
                                          <p:val>
                                            <p:strVal val="#ppt_x"/>
                                          </p:val>
                                        </p:tav>
                                        <p:tav tm="100000">
                                          <p:val>
                                            <p:strVal val="#ppt_x"/>
                                          </p:val>
                                        </p:tav>
                                      </p:tavLst>
                                    </p:anim>
                                    <p:anim calcmode="lin" valueType="num">
                                      <p:cBhvr additive="base">
                                        <p:cTn id="8" dur="500" fill="hold"/>
                                        <p:tgtEl>
                                          <p:spTgt spid="10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7"/>
                                        </p:tgtEl>
                                        <p:attrNameLst>
                                          <p:attrName>style.visibility</p:attrName>
                                        </p:attrNameLst>
                                      </p:cBhvr>
                                      <p:to>
                                        <p:strVal val="visible"/>
                                      </p:to>
                                    </p:set>
                                    <p:anim calcmode="lin" valueType="num">
                                      <p:cBhvr additive="base">
                                        <p:cTn id="11" dur="500" fill="hold"/>
                                        <p:tgtEl>
                                          <p:spTgt spid="107"/>
                                        </p:tgtEl>
                                        <p:attrNameLst>
                                          <p:attrName>ppt_x</p:attrName>
                                        </p:attrNameLst>
                                      </p:cBhvr>
                                      <p:tavLst>
                                        <p:tav tm="0">
                                          <p:val>
                                            <p:strVal val="#ppt_x"/>
                                          </p:val>
                                        </p:tav>
                                        <p:tav tm="100000">
                                          <p:val>
                                            <p:strVal val="#ppt_x"/>
                                          </p:val>
                                        </p:tav>
                                      </p:tavLst>
                                    </p:anim>
                                    <p:anim calcmode="lin" valueType="num">
                                      <p:cBhvr additive="base">
                                        <p:cTn id="12" dur="500" fill="hold"/>
                                        <p:tgtEl>
                                          <p:spTgt spid="10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500" fill="hold"/>
                                        <p:tgtEl>
                                          <p:spTgt spid="110"/>
                                        </p:tgtEl>
                                        <p:attrNameLst>
                                          <p:attrName>ppt_x</p:attrName>
                                        </p:attrNameLst>
                                      </p:cBhvr>
                                      <p:tavLst>
                                        <p:tav tm="0">
                                          <p:val>
                                            <p:strVal val="#ppt_x"/>
                                          </p:val>
                                        </p:tav>
                                        <p:tav tm="100000">
                                          <p:val>
                                            <p:strVal val="#ppt_x"/>
                                          </p:val>
                                        </p:tav>
                                      </p:tavLst>
                                    </p:anim>
                                    <p:anim calcmode="lin" valueType="num">
                                      <p:cBhvr additive="base">
                                        <p:cTn id="16" dur="500" fill="hold"/>
                                        <p:tgtEl>
                                          <p:spTgt spid="1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anim calcmode="lin" valueType="num">
                                      <p:cBhvr additive="base">
                                        <p:cTn id="19" dur="500" fill="hold"/>
                                        <p:tgtEl>
                                          <p:spTgt spid="115"/>
                                        </p:tgtEl>
                                        <p:attrNameLst>
                                          <p:attrName>ppt_x</p:attrName>
                                        </p:attrNameLst>
                                      </p:cBhvr>
                                      <p:tavLst>
                                        <p:tav tm="0">
                                          <p:val>
                                            <p:strVal val="#ppt_x"/>
                                          </p:val>
                                        </p:tav>
                                        <p:tav tm="100000">
                                          <p:val>
                                            <p:strVal val="#ppt_x"/>
                                          </p:val>
                                        </p:tav>
                                      </p:tavLst>
                                    </p:anim>
                                    <p:anim calcmode="lin" valueType="num">
                                      <p:cBhvr additive="base">
                                        <p:cTn id="20" dur="500" fill="hold"/>
                                        <p:tgtEl>
                                          <p:spTgt spid="1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additive="base">
                                        <p:cTn id="23" dur="500" fill="hold"/>
                                        <p:tgtEl>
                                          <p:spTgt spid="116"/>
                                        </p:tgtEl>
                                        <p:attrNameLst>
                                          <p:attrName>ppt_x</p:attrName>
                                        </p:attrNameLst>
                                      </p:cBhvr>
                                      <p:tavLst>
                                        <p:tav tm="0">
                                          <p:val>
                                            <p:strVal val="#ppt_x"/>
                                          </p:val>
                                        </p:tav>
                                        <p:tav tm="100000">
                                          <p:val>
                                            <p:strVal val="#ppt_x"/>
                                          </p:val>
                                        </p:tav>
                                      </p:tavLst>
                                    </p:anim>
                                    <p:anim calcmode="lin" valueType="num">
                                      <p:cBhvr additive="base">
                                        <p:cTn id="24" dur="500" fill="hold"/>
                                        <p:tgtEl>
                                          <p:spTgt spid="1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7"/>
                                        </p:tgtEl>
                                        <p:attrNameLst>
                                          <p:attrName>style.visibility</p:attrName>
                                        </p:attrNameLst>
                                      </p:cBhvr>
                                      <p:to>
                                        <p:strVal val="visible"/>
                                      </p:to>
                                    </p:set>
                                    <p:anim calcmode="lin" valueType="num">
                                      <p:cBhvr additive="base">
                                        <p:cTn id="27" dur="500" fill="hold"/>
                                        <p:tgtEl>
                                          <p:spTgt spid="117"/>
                                        </p:tgtEl>
                                        <p:attrNameLst>
                                          <p:attrName>ppt_x</p:attrName>
                                        </p:attrNameLst>
                                      </p:cBhvr>
                                      <p:tavLst>
                                        <p:tav tm="0">
                                          <p:val>
                                            <p:strVal val="#ppt_x"/>
                                          </p:val>
                                        </p:tav>
                                        <p:tav tm="100000">
                                          <p:val>
                                            <p:strVal val="#ppt_x"/>
                                          </p:val>
                                        </p:tav>
                                      </p:tavLst>
                                    </p:anim>
                                    <p:anim calcmode="lin" valueType="num">
                                      <p:cBhvr additive="base">
                                        <p:cTn id="28" dur="500" fill="hold"/>
                                        <p:tgtEl>
                                          <p:spTgt spid="1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8"/>
                                        </p:tgtEl>
                                        <p:attrNameLst>
                                          <p:attrName>style.visibility</p:attrName>
                                        </p:attrNameLst>
                                      </p:cBhvr>
                                      <p:to>
                                        <p:strVal val="visible"/>
                                      </p:to>
                                    </p:set>
                                    <p:anim calcmode="lin" valueType="num">
                                      <p:cBhvr additive="base">
                                        <p:cTn id="31" dur="500" fill="hold"/>
                                        <p:tgtEl>
                                          <p:spTgt spid="118"/>
                                        </p:tgtEl>
                                        <p:attrNameLst>
                                          <p:attrName>ppt_x</p:attrName>
                                        </p:attrNameLst>
                                      </p:cBhvr>
                                      <p:tavLst>
                                        <p:tav tm="0">
                                          <p:val>
                                            <p:strVal val="#ppt_x"/>
                                          </p:val>
                                        </p:tav>
                                        <p:tav tm="100000">
                                          <p:val>
                                            <p:strVal val="#ppt_x"/>
                                          </p:val>
                                        </p:tav>
                                      </p:tavLst>
                                    </p:anim>
                                    <p:anim calcmode="lin" valueType="num">
                                      <p:cBhvr additive="base">
                                        <p:cTn id="32" dur="500" fill="hold"/>
                                        <p:tgtEl>
                                          <p:spTgt spid="1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9"/>
                                        </p:tgtEl>
                                        <p:attrNameLst>
                                          <p:attrName>style.visibility</p:attrName>
                                        </p:attrNameLst>
                                      </p:cBhvr>
                                      <p:to>
                                        <p:strVal val="visible"/>
                                      </p:to>
                                    </p:set>
                                    <p:anim calcmode="lin" valueType="num">
                                      <p:cBhvr additive="base">
                                        <p:cTn id="35" dur="500" fill="hold"/>
                                        <p:tgtEl>
                                          <p:spTgt spid="119"/>
                                        </p:tgtEl>
                                        <p:attrNameLst>
                                          <p:attrName>ppt_x</p:attrName>
                                        </p:attrNameLst>
                                      </p:cBhvr>
                                      <p:tavLst>
                                        <p:tav tm="0">
                                          <p:val>
                                            <p:strVal val="#ppt_x"/>
                                          </p:val>
                                        </p:tav>
                                        <p:tav tm="100000">
                                          <p:val>
                                            <p:strVal val="#ppt_x"/>
                                          </p:val>
                                        </p:tav>
                                      </p:tavLst>
                                    </p:anim>
                                    <p:anim calcmode="lin" valueType="num">
                                      <p:cBhvr additive="base">
                                        <p:cTn id="36" dur="500" fill="hold"/>
                                        <p:tgtEl>
                                          <p:spTgt spid="1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2"/>
                                        </p:tgtEl>
                                        <p:attrNameLst>
                                          <p:attrName>style.visibility</p:attrName>
                                        </p:attrNameLst>
                                      </p:cBhvr>
                                      <p:to>
                                        <p:strVal val="visible"/>
                                      </p:to>
                                    </p:set>
                                    <p:anim calcmode="lin" valueType="num">
                                      <p:cBhvr additive="base">
                                        <p:cTn id="39" dur="500" fill="hold"/>
                                        <p:tgtEl>
                                          <p:spTgt spid="122"/>
                                        </p:tgtEl>
                                        <p:attrNameLst>
                                          <p:attrName>ppt_x</p:attrName>
                                        </p:attrNameLst>
                                      </p:cBhvr>
                                      <p:tavLst>
                                        <p:tav tm="0">
                                          <p:val>
                                            <p:strVal val="#ppt_x"/>
                                          </p:val>
                                        </p:tav>
                                        <p:tav tm="100000">
                                          <p:val>
                                            <p:strVal val="#ppt_x"/>
                                          </p:val>
                                        </p:tav>
                                      </p:tavLst>
                                    </p:anim>
                                    <p:anim calcmode="lin" valueType="num">
                                      <p:cBhvr additive="base">
                                        <p:cTn id="40" dur="500" fill="hold"/>
                                        <p:tgtEl>
                                          <p:spTgt spid="1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3">
                                            <p:txEl>
                                              <p:pRg st="0" end="0"/>
                                            </p:txEl>
                                          </p:spTgt>
                                        </p:tgtEl>
                                        <p:attrNameLst>
                                          <p:attrName>style.visibility</p:attrName>
                                        </p:attrNameLst>
                                      </p:cBhvr>
                                      <p:to>
                                        <p:strVal val="visible"/>
                                      </p:to>
                                    </p:set>
                                    <p:anim calcmode="lin" valueType="num">
                                      <p:cBhvr additive="base">
                                        <p:cTn id="43" dur="500" fill="hold"/>
                                        <p:tgtEl>
                                          <p:spTgt spid="12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15" grpId="0" animBg="1"/>
      <p:bldP spid="116" grpId="0" animBg="1"/>
      <p:bldP spid="117" grpId="0" animBg="1"/>
      <p:bldP spid="118" grpId="0" animBg="1"/>
      <p:bldP spid="122" grpId="0"/>
      <p:bldP spid="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7FEFF"/>
            </a:gs>
            <a:gs pos="46000">
              <a:schemeClr val="accent1">
                <a:lumMod val="95000"/>
                <a:lumOff val="5000"/>
              </a:schemeClr>
            </a:gs>
            <a:gs pos="99000">
              <a:schemeClr val="accent1"/>
            </a:gs>
          </a:gsLst>
          <a:path path="circle">
            <a:fillToRect l="100000" t="100000"/>
          </a:path>
          <a:tileRect r="-100000" b="-100000"/>
        </a:gradFill>
        <a:effectLst/>
      </p:bgPr>
    </p:bg>
    <p:spTree>
      <p:nvGrpSpPr>
        <p:cNvPr id="1"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5750672" y="376500"/>
            <a:ext cx="1496437" cy="1343865"/>
          </a:xfrm>
          <a:prstGeom prst="rect">
            <a:avLst/>
          </a:prstGeom>
          <a:noFill/>
          <a:ln>
            <a:noFill/>
          </a:ln>
        </p:spPr>
      </p:pic>
      <p:pic>
        <p:nvPicPr>
          <p:cNvPr id="80" name="Google Shape;80;p1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557975" y="1185393"/>
            <a:ext cx="2806925" cy="3745883"/>
          </a:xfrm>
          <a:prstGeom prst="rect">
            <a:avLst/>
          </a:prstGeom>
          <a:noFill/>
          <a:ln>
            <a:noFill/>
          </a:ln>
        </p:spPr>
      </p:pic>
      <p:sp>
        <p:nvSpPr>
          <p:cNvPr id="81" name="Google Shape;81;p14"/>
          <p:cNvSpPr txBox="1">
            <a:spLocks noGrp="1"/>
          </p:cNvSpPr>
          <p:nvPr>
            <p:ph type="ctrTitle"/>
          </p:nvPr>
        </p:nvSpPr>
        <p:spPr>
          <a:xfrm>
            <a:off x="779100" y="657224"/>
            <a:ext cx="5677118" cy="3416227"/>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6000" dirty="0">
                <a:ln w="0"/>
                <a:solidFill>
                  <a:schemeClr val="accent5">
                    <a:lumMod val="50000"/>
                  </a:schemeClr>
                </a:solidFill>
              </a:rPr>
              <a:t>The Early Build:</a:t>
            </a:r>
            <a:br>
              <a:rPr lang="en-US" sz="6000" dirty="0">
                <a:ln w="0"/>
                <a:solidFill>
                  <a:schemeClr val="tx1"/>
                </a:solidFill>
              </a:rPr>
            </a:br>
            <a:r>
              <a:rPr lang="en" dirty="0">
                <a:solidFill>
                  <a:schemeClr val="accent2"/>
                </a:solidFill>
              </a:rPr>
              <a:t>Gaither’s Journey from Code to Compassion</a:t>
            </a:r>
            <a:endParaRPr dirty="0">
              <a:solidFill>
                <a:schemeClr val="accent2"/>
              </a:solidFill>
            </a:endParaRPr>
          </a:p>
        </p:txBody>
      </p:sp>
      <p:sp>
        <p:nvSpPr>
          <p:cNvPr id="82" name="Google Shape;82;p14"/>
          <p:cNvSpPr txBox="1">
            <a:spLocks noGrp="1"/>
          </p:cNvSpPr>
          <p:nvPr>
            <p:ph type="subTitle" idx="4294967295"/>
          </p:nvPr>
        </p:nvSpPr>
        <p:spPr>
          <a:xfrm>
            <a:off x="779100" y="3971299"/>
            <a:ext cx="4960500" cy="3837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dirty="0">
                <a:solidFill>
                  <a:schemeClr val="accent5">
                    <a:lumMod val="50000"/>
                  </a:schemeClr>
                </a:solidFill>
              </a:rPr>
              <a:t>Background, Education, &amp; Experience</a:t>
            </a:r>
            <a:endParaRPr dirty="0">
              <a:solidFill>
                <a:schemeClr val="accent5">
                  <a:lumMod val="50000"/>
                </a:schemeClr>
              </a:solidFill>
            </a:endParaRPr>
          </a:p>
        </p:txBody>
      </p:sp>
      <p:sp>
        <p:nvSpPr>
          <p:cNvPr id="83" name="Google Shape;83;p14"/>
          <p:cNvSpPr/>
          <p:nvPr/>
        </p:nvSpPr>
        <p:spPr>
          <a:xfrm>
            <a:off x="6324877" y="604586"/>
            <a:ext cx="251950" cy="700149"/>
          </a:xfrm>
          <a:prstGeom prst="rect">
            <a:avLst/>
          </a:prstGeom>
        </p:spPr>
        <p:txBody>
          <a:bodyPr>
            <a:prstTxWarp prst="textPlain">
              <a:avLst/>
            </a:prstTxWarp>
          </a:bodyPr>
          <a:lstStyle/>
          <a:p>
            <a:pPr lvl="0" algn="ctr"/>
            <a:r>
              <a:rPr lang="en-US" b="1" dirty="0">
                <a:gradFill>
                  <a:gsLst>
                    <a:gs pos="0">
                      <a:schemeClr val="accent1">
                        <a:lumMod val="60000"/>
                        <a:lumOff val="40000"/>
                      </a:schemeClr>
                    </a:gs>
                    <a:gs pos="57000">
                      <a:schemeClr val="accent1"/>
                    </a:gs>
                    <a:gs pos="100000">
                      <a:schemeClr val="accent1"/>
                    </a:gs>
                  </a:gsLst>
                  <a:path path="circle">
                    <a:fillToRect l="100000" t="100000"/>
                  </a:path>
                  <a:tileRect r="-100000" b="-100000"/>
                </a:gradFill>
                <a:latin typeface="Bebas Neue"/>
              </a:rPr>
              <a:t>1</a:t>
            </a: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500" fill="hold"/>
                                        <p:tgtEl>
                                          <p:spTgt spid="80"/>
                                        </p:tgtEl>
                                        <p:attrNameLst>
                                          <p:attrName>ppt_x</p:attrName>
                                        </p:attrNameLst>
                                      </p:cBhvr>
                                      <p:tavLst>
                                        <p:tav tm="0">
                                          <p:val>
                                            <p:strVal val="#ppt_x"/>
                                          </p:val>
                                        </p:tav>
                                        <p:tav tm="100000">
                                          <p:val>
                                            <p:strVal val="#ppt_x"/>
                                          </p:val>
                                        </p:tav>
                                      </p:tavLst>
                                    </p:anim>
                                    <p:anim calcmode="lin" valueType="num">
                                      <p:cBhvr additive="base">
                                        <p:cTn id="12" dur="500" fill="hold"/>
                                        <p:tgtEl>
                                          <p:spTgt spid="8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500" fill="hold"/>
                                        <p:tgtEl>
                                          <p:spTgt spid="81"/>
                                        </p:tgtEl>
                                        <p:attrNameLst>
                                          <p:attrName>ppt_x</p:attrName>
                                        </p:attrNameLst>
                                      </p:cBhvr>
                                      <p:tavLst>
                                        <p:tav tm="0">
                                          <p:val>
                                            <p:strVal val="#ppt_x"/>
                                          </p:val>
                                        </p:tav>
                                        <p:tav tm="100000">
                                          <p:val>
                                            <p:strVal val="#ppt_x"/>
                                          </p:val>
                                        </p:tav>
                                      </p:tavLst>
                                    </p:anim>
                                    <p:anim calcmode="lin" valueType="num">
                                      <p:cBhvr additive="base">
                                        <p:cTn id="16" dur="500" fill="hold"/>
                                        <p:tgtEl>
                                          <p:spTgt spid="8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2">
                                            <p:txEl>
                                              <p:pRg st="0" end="0"/>
                                            </p:txEl>
                                          </p:spTgt>
                                        </p:tgtEl>
                                        <p:attrNameLst>
                                          <p:attrName>style.visibility</p:attrName>
                                        </p:attrNameLst>
                                      </p:cBhvr>
                                      <p:to>
                                        <p:strVal val="visible"/>
                                      </p:to>
                                    </p:set>
                                    <p:anim calcmode="lin" valueType="num">
                                      <p:cBhvr additive="base">
                                        <p:cTn id="19"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ppt_x"/>
                                          </p:val>
                                        </p:tav>
                                        <p:tav tm="100000">
                                          <p:val>
                                            <p:strVal val="#ppt_x"/>
                                          </p:val>
                                        </p:tav>
                                      </p:tavLst>
                                    </p:anim>
                                    <p:anim calcmode="lin" valueType="num">
                                      <p:cBhvr additive="base">
                                        <p:cTn id="24"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build="p"/>
      <p:bldP spid="8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8"/>
          <p:cNvSpPr txBox="1">
            <a:spLocks noGrp="1"/>
          </p:cNvSpPr>
          <p:nvPr>
            <p:ph type="title"/>
          </p:nvPr>
        </p:nvSpPr>
        <p:spPr>
          <a:xfrm>
            <a:off x="243006" y="495468"/>
            <a:ext cx="8793955" cy="55057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accent2"/>
                </a:solidFill>
              </a:rPr>
              <a:t>Prompt Shortcut: Get AI to do the heavy lifting</a:t>
            </a:r>
            <a:endParaRPr dirty="0">
              <a:solidFill>
                <a:schemeClr val="accent2"/>
              </a:solidFill>
            </a:endParaRPr>
          </a:p>
        </p:txBody>
      </p:sp>
      <p:sp>
        <p:nvSpPr>
          <p:cNvPr id="268" name="Google Shape;268;p28"/>
          <p:cNvSpPr txBox="1">
            <a:spLocks noGrp="1"/>
          </p:cNvSpPr>
          <p:nvPr>
            <p:ph type="body" idx="1"/>
          </p:nvPr>
        </p:nvSpPr>
        <p:spPr>
          <a:xfrm>
            <a:off x="2487978" y="1241968"/>
            <a:ext cx="1878600" cy="15288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b="1" dirty="0">
                <a:solidFill>
                  <a:schemeClr val="accent5">
                    <a:lumMod val="50000"/>
                  </a:schemeClr>
                </a:solidFill>
              </a:rPr>
              <a:t>Purpose &amp; Impact</a:t>
            </a:r>
          </a:p>
          <a:p>
            <a:pPr marL="0" lvl="0" indent="0" algn="l" rtl="0">
              <a:lnSpc>
                <a:spcPct val="100000"/>
              </a:lnSpc>
              <a:spcBef>
                <a:spcPts val="0"/>
              </a:spcBef>
              <a:spcAft>
                <a:spcPts val="0"/>
              </a:spcAft>
              <a:buNone/>
            </a:pPr>
            <a:endParaRPr lang="en-US" sz="400" b="1" dirty="0">
              <a:solidFill>
                <a:schemeClr val="accent5">
                  <a:lumMod val="50000"/>
                </a:schemeClr>
              </a:solidFill>
            </a:endParaRPr>
          </a:p>
          <a:p>
            <a:pPr marL="0" lvl="0" indent="0">
              <a:buNone/>
            </a:pPr>
            <a:r>
              <a:rPr lang="en-US" sz="1200" dirty="0">
                <a:solidFill>
                  <a:schemeClr val="accent5">
                    <a:lumMod val="50000"/>
                  </a:schemeClr>
                </a:solidFill>
              </a:rPr>
              <a:t>Define the organization's central purpose and the impact it seeks to make.</a:t>
            </a:r>
          </a:p>
        </p:txBody>
      </p:sp>
      <p:sp>
        <p:nvSpPr>
          <p:cNvPr id="269" name="Google Shape;269;p28"/>
          <p:cNvSpPr txBox="1">
            <a:spLocks noGrp="1"/>
          </p:cNvSpPr>
          <p:nvPr>
            <p:ph type="body" idx="2"/>
          </p:nvPr>
        </p:nvSpPr>
        <p:spPr>
          <a:xfrm>
            <a:off x="4563667" y="1241968"/>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Community &amp; Outreach</a:t>
            </a:r>
          </a:p>
          <a:p>
            <a:pPr marL="0" lvl="0" indent="0" algn="l" rtl="0">
              <a:spcBef>
                <a:spcPts val="0"/>
              </a:spcBef>
              <a:spcAft>
                <a:spcPts val="0"/>
              </a:spcAft>
              <a:buNone/>
            </a:pPr>
            <a:endParaRPr lang="en-US" sz="400" b="1" dirty="0">
              <a:solidFill>
                <a:schemeClr val="accent5">
                  <a:lumMod val="50000"/>
                </a:schemeClr>
              </a:solidFill>
            </a:endParaRPr>
          </a:p>
          <a:p>
            <a:pPr marL="0" lvl="0" indent="0" algn="l" rtl="0">
              <a:spcBef>
                <a:spcPts val="0"/>
              </a:spcBef>
              <a:spcAft>
                <a:spcPts val="0"/>
              </a:spcAft>
              <a:buNone/>
            </a:pPr>
            <a:r>
              <a:rPr lang="en-US" sz="1200" dirty="0">
                <a:solidFill>
                  <a:schemeClr val="accent5">
                    <a:lumMod val="50000"/>
                  </a:schemeClr>
                </a:solidFill>
              </a:rPr>
              <a:t>Describe the community served and the approach to outreach and service.</a:t>
            </a:r>
          </a:p>
        </p:txBody>
      </p:sp>
      <p:sp>
        <p:nvSpPr>
          <p:cNvPr id="270" name="Google Shape;270;p28"/>
          <p:cNvSpPr txBox="1">
            <a:spLocks noGrp="1"/>
          </p:cNvSpPr>
          <p:nvPr>
            <p:ph type="body" idx="3"/>
          </p:nvPr>
        </p:nvSpPr>
        <p:spPr>
          <a:xfrm>
            <a:off x="6639356" y="1241968"/>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Values &amp; Principles</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Outline the core ethical considerations and principles that guide the organization's decisions and actions.</a:t>
            </a:r>
          </a:p>
        </p:txBody>
      </p:sp>
      <p:sp>
        <p:nvSpPr>
          <p:cNvPr id="272" name="Google Shape;272;p28"/>
          <p:cNvSpPr txBox="1">
            <a:spLocks noGrp="1"/>
          </p:cNvSpPr>
          <p:nvPr>
            <p:ph type="body" idx="1"/>
          </p:nvPr>
        </p:nvSpPr>
        <p:spPr>
          <a:xfrm>
            <a:off x="2487978" y="2918368"/>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Goals &amp; Aspirations</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Specify both short-term objectives and long-term aspirations of the organization.</a:t>
            </a:r>
          </a:p>
        </p:txBody>
      </p:sp>
      <p:sp>
        <p:nvSpPr>
          <p:cNvPr id="273" name="Google Shape;273;p28"/>
          <p:cNvSpPr txBox="1">
            <a:spLocks noGrp="1"/>
          </p:cNvSpPr>
          <p:nvPr>
            <p:ph type="body" idx="2"/>
          </p:nvPr>
        </p:nvSpPr>
        <p:spPr>
          <a:xfrm>
            <a:off x="4563670" y="2918368"/>
            <a:ext cx="1785192"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Differentiators</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Identify what sets the organization apart from others, such as unique methodologies or services.</a:t>
            </a:r>
          </a:p>
        </p:txBody>
      </p:sp>
      <p:sp>
        <p:nvSpPr>
          <p:cNvPr id="274" name="Google Shape;274;p28"/>
          <p:cNvSpPr txBox="1">
            <a:spLocks noGrp="1"/>
          </p:cNvSpPr>
          <p:nvPr>
            <p:ph type="body" idx="3"/>
          </p:nvPr>
        </p:nvSpPr>
        <p:spPr>
          <a:xfrm>
            <a:off x="6639356" y="2918368"/>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Cultural &amp; Ethical Stance</a:t>
            </a:r>
          </a:p>
          <a:p>
            <a:pPr marL="0" lvl="0" indent="0" algn="l" rtl="0">
              <a:spcBef>
                <a:spcPts val="0"/>
              </a:spcBef>
              <a:spcAft>
                <a:spcPts val="0"/>
              </a:spcAft>
              <a:buNone/>
            </a:pPr>
            <a:endParaRPr sz="400" b="1" dirty="0">
              <a:solidFill>
                <a:schemeClr val="accent5">
                  <a:lumMod val="50000"/>
                </a:schemeClr>
              </a:solidFill>
            </a:endParaRPr>
          </a:p>
          <a:p>
            <a:pPr marL="0" lvl="0" indent="0">
              <a:buNone/>
            </a:pPr>
            <a:r>
              <a:rPr lang="en-US" sz="1200" dirty="0">
                <a:solidFill>
                  <a:schemeClr val="accent5">
                    <a:lumMod val="50000"/>
                  </a:schemeClr>
                </a:solidFill>
              </a:rPr>
              <a:t>Express the organization’s stance on important cultural, social, and ethical issues.</a:t>
            </a:r>
          </a:p>
        </p:txBody>
      </p:sp>
      <p:pic>
        <p:nvPicPr>
          <p:cNvPr id="2" name="Google Shape;676;p46">
            <a:extLst>
              <a:ext uri="{FF2B5EF4-FFF2-40B4-BE49-F238E27FC236}">
                <a16:creationId xmlns:a16="http://schemas.microsoft.com/office/drawing/2014/main" id="{D9D02025-581C-1929-6C1F-9E822EEB041C}"/>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96163" y="1046043"/>
            <a:ext cx="485775" cy="440380"/>
          </a:xfrm>
          <a:prstGeom prst="rect">
            <a:avLst/>
          </a:prstGeom>
          <a:noFill/>
          <a:ln>
            <a:noFill/>
          </a:ln>
        </p:spPr>
      </p:pic>
      <p:pic>
        <p:nvPicPr>
          <p:cNvPr id="3" name="Google Shape;356;p33">
            <a:extLst>
              <a:ext uri="{FF2B5EF4-FFF2-40B4-BE49-F238E27FC236}">
                <a16:creationId xmlns:a16="http://schemas.microsoft.com/office/drawing/2014/main" id="{E9349CF3-3D5E-826F-C74C-028DB13CE803}"/>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1" y="1438001"/>
            <a:ext cx="2078456" cy="3705499"/>
          </a:xfrm>
          <a:prstGeom prst="rect">
            <a:avLst/>
          </a:prstGeom>
          <a:noFill/>
          <a:ln>
            <a:noFill/>
          </a:ln>
        </p:spPr>
      </p:pic>
    </p:spTree>
    <p:extLst>
      <p:ext uri="{BB962C8B-B14F-4D97-AF65-F5344CB8AC3E}">
        <p14:creationId xmlns:p14="http://schemas.microsoft.com/office/powerpoint/2010/main" val="390466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additive="base">
                                        <p:cTn id="7" dur="500" fill="hold"/>
                                        <p:tgtEl>
                                          <p:spTgt spid="267"/>
                                        </p:tgtEl>
                                        <p:attrNameLst>
                                          <p:attrName>ppt_x</p:attrName>
                                        </p:attrNameLst>
                                      </p:cBhvr>
                                      <p:tavLst>
                                        <p:tav tm="0">
                                          <p:val>
                                            <p:strVal val="#ppt_x"/>
                                          </p:val>
                                        </p:tav>
                                        <p:tav tm="100000">
                                          <p:val>
                                            <p:strVal val="#ppt_x"/>
                                          </p:val>
                                        </p:tav>
                                      </p:tavLst>
                                    </p:anim>
                                    <p:anim calcmode="lin" valueType="num">
                                      <p:cBhvr additive="base">
                                        <p:cTn id="8" dur="500" fill="hold"/>
                                        <p:tgtEl>
                                          <p:spTgt spid="2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8">
                                            <p:txEl>
                                              <p:pRg st="0" end="0"/>
                                            </p:txEl>
                                          </p:spTgt>
                                        </p:tgtEl>
                                        <p:attrNameLst>
                                          <p:attrName>style.visibility</p:attrName>
                                        </p:attrNameLst>
                                      </p:cBhvr>
                                      <p:to>
                                        <p:strVal val="visible"/>
                                      </p:to>
                                    </p:set>
                                    <p:anim calcmode="lin" valueType="num">
                                      <p:cBhvr additive="base">
                                        <p:cTn id="11" dur="500" fill="hold"/>
                                        <p:tgtEl>
                                          <p:spTgt spid="26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xEl>
                                              <p:pRg st="2" end="2"/>
                                            </p:txEl>
                                          </p:spTgt>
                                        </p:tgtEl>
                                        <p:attrNameLst>
                                          <p:attrName>style.visibility</p:attrName>
                                        </p:attrNameLst>
                                      </p:cBhvr>
                                      <p:to>
                                        <p:strVal val="visible"/>
                                      </p:to>
                                    </p:set>
                                    <p:anim calcmode="lin" valueType="num">
                                      <p:cBhvr additive="base">
                                        <p:cTn id="15" dur="500" fill="hold"/>
                                        <p:tgtEl>
                                          <p:spTgt spid="26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xEl>
                                              <p:pRg st="0" end="0"/>
                                            </p:txEl>
                                          </p:spTgt>
                                        </p:tgtEl>
                                        <p:attrNameLst>
                                          <p:attrName>style.visibility</p:attrName>
                                        </p:attrNameLst>
                                      </p:cBhvr>
                                      <p:to>
                                        <p:strVal val="visible"/>
                                      </p:to>
                                    </p:set>
                                    <p:anim calcmode="lin" valueType="num">
                                      <p:cBhvr additive="base">
                                        <p:cTn id="19" dur="500" fill="hold"/>
                                        <p:tgtEl>
                                          <p:spTgt spid="26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9">
                                            <p:txEl>
                                              <p:pRg st="2" end="2"/>
                                            </p:txEl>
                                          </p:spTgt>
                                        </p:tgtEl>
                                        <p:attrNameLst>
                                          <p:attrName>style.visibility</p:attrName>
                                        </p:attrNameLst>
                                      </p:cBhvr>
                                      <p:to>
                                        <p:strVal val="visible"/>
                                      </p:to>
                                    </p:set>
                                    <p:anim calcmode="lin" valueType="num">
                                      <p:cBhvr additive="base">
                                        <p:cTn id="23" dur="500" fill="hold"/>
                                        <p:tgtEl>
                                          <p:spTgt spid="26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9">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0">
                                            <p:txEl>
                                              <p:pRg st="0" end="0"/>
                                            </p:txEl>
                                          </p:spTgt>
                                        </p:tgtEl>
                                        <p:attrNameLst>
                                          <p:attrName>style.visibility</p:attrName>
                                        </p:attrNameLst>
                                      </p:cBhvr>
                                      <p:to>
                                        <p:strVal val="visible"/>
                                      </p:to>
                                    </p:set>
                                    <p:anim calcmode="lin" valueType="num">
                                      <p:cBhvr additive="base">
                                        <p:cTn id="27" dur="500" fill="hold"/>
                                        <p:tgtEl>
                                          <p:spTgt spid="27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0">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0">
                                            <p:txEl>
                                              <p:pRg st="2" end="2"/>
                                            </p:txEl>
                                          </p:spTgt>
                                        </p:tgtEl>
                                        <p:attrNameLst>
                                          <p:attrName>style.visibility</p:attrName>
                                        </p:attrNameLst>
                                      </p:cBhvr>
                                      <p:to>
                                        <p:strVal val="visible"/>
                                      </p:to>
                                    </p:set>
                                    <p:anim calcmode="lin" valueType="num">
                                      <p:cBhvr additive="base">
                                        <p:cTn id="31" dur="500" fill="hold"/>
                                        <p:tgtEl>
                                          <p:spTgt spid="27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0">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2">
                                            <p:txEl>
                                              <p:pRg st="0" end="0"/>
                                            </p:txEl>
                                          </p:spTgt>
                                        </p:tgtEl>
                                        <p:attrNameLst>
                                          <p:attrName>style.visibility</p:attrName>
                                        </p:attrNameLst>
                                      </p:cBhvr>
                                      <p:to>
                                        <p:strVal val="visible"/>
                                      </p:to>
                                    </p:set>
                                    <p:anim calcmode="lin" valueType="num">
                                      <p:cBhvr additive="base">
                                        <p:cTn id="35" dur="500" fill="hold"/>
                                        <p:tgtEl>
                                          <p:spTgt spid="27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2">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2">
                                            <p:txEl>
                                              <p:pRg st="2" end="2"/>
                                            </p:txEl>
                                          </p:spTgt>
                                        </p:tgtEl>
                                        <p:attrNameLst>
                                          <p:attrName>style.visibility</p:attrName>
                                        </p:attrNameLst>
                                      </p:cBhvr>
                                      <p:to>
                                        <p:strVal val="visible"/>
                                      </p:to>
                                    </p:set>
                                    <p:anim calcmode="lin" valueType="num">
                                      <p:cBhvr additive="base">
                                        <p:cTn id="39" dur="500" fill="hold"/>
                                        <p:tgtEl>
                                          <p:spTgt spid="272">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2">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3">
                                            <p:txEl>
                                              <p:pRg st="0" end="0"/>
                                            </p:txEl>
                                          </p:spTgt>
                                        </p:tgtEl>
                                        <p:attrNameLst>
                                          <p:attrName>style.visibility</p:attrName>
                                        </p:attrNameLst>
                                      </p:cBhvr>
                                      <p:to>
                                        <p:strVal val="visible"/>
                                      </p:to>
                                    </p:set>
                                    <p:anim calcmode="lin" valueType="num">
                                      <p:cBhvr additive="base">
                                        <p:cTn id="43" dur="500" fill="hold"/>
                                        <p:tgtEl>
                                          <p:spTgt spid="27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3">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3">
                                            <p:txEl>
                                              <p:pRg st="2" end="2"/>
                                            </p:txEl>
                                          </p:spTgt>
                                        </p:tgtEl>
                                        <p:attrNameLst>
                                          <p:attrName>style.visibility</p:attrName>
                                        </p:attrNameLst>
                                      </p:cBhvr>
                                      <p:to>
                                        <p:strVal val="visible"/>
                                      </p:to>
                                    </p:set>
                                    <p:anim calcmode="lin" valueType="num">
                                      <p:cBhvr additive="base">
                                        <p:cTn id="47" dur="500" fill="hold"/>
                                        <p:tgtEl>
                                          <p:spTgt spid="273">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73">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4">
                                            <p:txEl>
                                              <p:pRg st="0" end="0"/>
                                            </p:txEl>
                                          </p:spTgt>
                                        </p:tgtEl>
                                        <p:attrNameLst>
                                          <p:attrName>style.visibility</p:attrName>
                                        </p:attrNameLst>
                                      </p:cBhvr>
                                      <p:to>
                                        <p:strVal val="visible"/>
                                      </p:to>
                                    </p:set>
                                    <p:anim calcmode="lin" valueType="num">
                                      <p:cBhvr additive="base">
                                        <p:cTn id="51" dur="500" fill="hold"/>
                                        <p:tgtEl>
                                          <p:spTgt spid="274">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4">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4">
                                            <p:txEl>
                                              <p:pRg st="2" end="2"/>
                                            </p:txEl>
                                          </p:spTgt>
                                        </p:tgtEl>
                                        <p:attrNameLst>
                                          <p:attrName>style.visibility</p:attrName>
                                        </p:attrNameLst>
                                      </p:cBhvr>
                                      <p:to>
                                        <p:strVal val="visible"/>
                                      </p:to>
                                    </p:set>
                                    <p:anim calcmode="lin" valueType="num">
                                      <p:cBhvr additive="base">
                                        <p:cTn id="55" dur="500" fill="hold"/>
                                        <p:tgtEl>
                                          <p:spTgt spid="27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4">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ppt_x"/>
                                          </p:val>
                                        </p:tav>
                                        <p:tav tm="100000">
                                          <p:val>
                                            <p:strVal val="#ppt_x"/>
                                          </p:val>
                                        </p:tav>
                                      </p:tavLst>
                                    </p:anim>
                                    <p:anim calcmode="lin" valueType="num">
                                      <p:cBhvr additive="base">
                                        <p:cTn id="60" dur="500" fill="hold"/>
                                        <p:tgtEl>
                                          <p:spTgt spid="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500" fill="hold"/>
                                        <p:tgtEl>
                                          <p:spTgt spid="3"/>
                                        </p:tgtEl>
                                        <p:attrNameLst>
                                          <p:attrName>ppt_x</p:attrName>
                                        </p:attrNameLst>
                                      </p:cBhvr>
                                      <p:tavLst>
                                        <p:tav tm="0">
                                          <p:val>
                                            <p:strVal val="#ppt_x"/>
                                          </p:val>
                                        </p:tav>
                                        <p:tav tm="100000">
                                          <p:val>
                                            <p:strVal val="#ppt_x"/>
                                          </p:val>
                                        </p:tav>
                                      </p:tavLst>
                                    </p:anim>
                                    <p:anim calcmode="lin" valueType="num">
                                      <p:cBhvr additive="base">
                                        <p:cTn id="6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68" grpId="0" build="p"/>
      <p:bldP spid="269" grpId="0" build="p"/>
      <p:bldP spid="270" grpId="0" build="p"/>
      <p:bldP spid="272" grpId="0" build="p"/>
      <p:bldP spid="273" grpId="0" build="p"/>
      <p:bldP spid="2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4" name="Rectangle 3">
            <a:extLst>
              <a:ext uri="{FF2B5EF4-FFF2-40B4-BE49-F238E27FC236}">
                <a16:creationId xmlns:a16="http://schemas.microsoft.com/office/drawing/2014/main" id="{875EF0B3-760A-FDBB-C505-D2DDA7701707}"/>
              </a:ext>
            </a:extLst>
          </p:cNvPr>
          <p:cNvSpPr/>
          <p:nvPr/>
        </p:nvSpPr>
        <p:spPr>
          <a:xfrm>
            <a:off x="558114" y="1116767"/>
            <a:ext cx="5611706" cy="3684726"/>
          </a:xfrm>
          <a:prstGeom prst="rect">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40" name="Google Shape;340;p32"/>
          <p:cNvGrpSpPr/>
          <p:nvPr/>
        </p:nvGrpSpPr>
        <p:grpSpPr>
          <a:xfrm>
            <a:off x="-228898" y="932172"/>
            <a:ext cx="7187937" cy="4211327"/>
            <a:chOff x="1177450" y="241631"/>
            <a:chExt cx="6173152" cy="3616776"/>
          </a:xfrm>
        </p:grpSpPr>
        <p:sp>
          <p:nvSpPr>
            <p:cNvPr id="342" name="Google Shape;342;p32"/>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32"/>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32"/>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32"/>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Google Shape;435;p38">
            <a:extLst>
              <a:ext uri="{FF2B5EF4-FFF2-40B4-BE49-F238E27FC236}">
                <a16:creationId xmlns:a16="http://schemas.microsoft.com/office/drawing/2014/main" id="{8C7A197B-75EF-D437-8332-88E35B542F34}"/>
              </a:ext>
            </a:extLst>
          </p:cNvPr>
          <p:cNvSpPr txBox="1">
            <a:spLocks/>
          </p:cNvSpPr>
          <p:nvPr/>
        </p:nvSpPr>
        <p:spPr>
          <a:xfrm>
            <a:off x="0" y="393350"/>
            <a:ext cx="7593300"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ln w="0"/>
                <a:solidFill>
                  <a:schemeClr val="accent2"/>
                </a:solidFill>
              </a:rPr>
              <a:t>AI Chatbot Pro-Tip: Self-Generated Prompts</a:t>
            </a:r>
          </a:p>
        </p:txBody>
      </p:sp>
      <p:sp>
        <p:nvSpPr>
          <p:cNvPr id="3" name="TextBox 2">
            <a:extLst>
              <a:ext uri="{FF2B5EF4-FFF2-40B4-BE49-F238E27FC236}">
                <a16:creationId xmlns:a16="http://schemas.microsoft.com/office/drawing/2014/main" id="{80393B30-D3E6-C431-3D72-838C85A27692}"/>
              </a:ext>
            </a:extLst>
          </p:cNvPr>
          <p:cNvSpPr txBox="1"/>
          <p:nvPr/>
        </p:nvSpPr>
        <p:spPr>
          <a:xfrm>
            <a:off x="597687" y="1262438"/>
            <a:ext cx="5518300" cy="2862322"/>
          </a:xfrm>
          <a:prstGeom prst="rect">
            <a:avLst/>
          </a:prstGeom>
          <a:noFill/>
        </p:spPr>
        <p:txBody>
          <a:bodyPr wrap="square" rtlCol="0">
            <a:spAutoFit/>
          </a:bodyPr>
          <a:lstStyle/>
          <a:p>
            <a:r>
              <a:rPr lang="en-US" sz="2000" dirty="0">
                <a:solidFill>
                  <a:schemeClr val="bg1"/>
                </a:solidFill>
                <a:effectLst/>
              </a:rPr>
              <a:t>Give me a prompt to use with </a:t>
            </a:r>
            <a:r>
              <a:rPr lang="en-US" sz="2000" dirty="0">
                <a:solidFill>
                  <a:schemeClr val="bg1"/>
                </a:solidFill>
              </a:rPr>
              <a:t>an AI chatbot</a:t>
            </a:r>
            <a:r>
              <a:rPr lang="en-US" sz="2000" dirty="0">
                <a:solidFill>
                  <a:schemeClr val="bg1"/>
                </a:solidFill>
                <a:effectLst/>
              </a:rPr>
              <a:t> that covers role, context, task, example, and output format. Pretend you are a marketing professional at the Charlotte County Homeless Coalition.</a:t>
            </a:r>
            <a:r>
              <a:rPr lang="en-US" sz="2000" dirty="0">
                <a:solidFill>
                  <a:schemeClr val="bg1"/>
                </a:solidFill>
              </a:rPr>
              <a:t> Create a prompt that person might use to develop a mission statement, a vision statement, and value statements. Visit </a:t>
            </a:r>
            <a:r>
              <a:rPr lang="en-US" sz="2000" dirty="0">
                <a:solidFill>
                  <a:schemeClr val="bg1"/>
                </a:solidFill>
                <a:hlinkClick r:id="rId3">
                  <a:extLst>
                    <a:ext uri="{A12FA001-AC4F-418D-AE19-62706E023703}">
                      <ahyp:hlinkClr xmlns:ahyp="http://schemas.microsoft.com/office/drawing/2018/hyperlinkcolor" val="tx"/>
                    </a:ext>
                  </a:extLst>
                </a:hlinkClick>
              </a:rPr>
              <a:t>CCHomelessCoalition.org</a:t>
            </a:r>
            <a:r>
              <a:rPr lang="en-US" sz="2000" dirty="0">
                <a:solidFill>
                  <a:schemeClr val="bg1"/>
                </a:solidFill>
              </a:rPr>
              <a:t> for information to use.</a:t>
            </a:r>
          </a:p>
        </p:txBody>
      </p:sp>
      <p:pic>
        <p:nvPicPr>
          <p:cNvPr id="5" name="Google Shape;689;p47">
            <a:extLst>
              <a:ext uri="{FF2B5EF4-FFF2-40B4-BE49-F238E27FC236}">
                <a16:creationId xmlns:a16="http://schemas.microsoft.com/office/drawing/2014/main" id="{DFBC0FDF-9F21-7112-789B-CD9D32863FE2}"/>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633100" y="1178632"/>
            <a:ext cx="2840226" cy="3645025"/>
          </a:xfrm>
          <a:prstGeom prst="rect">
            <a:avLst/>
          </a:prstGeom>
          <a:noFill/>
          <a:ln>
            <a:noFill/>
          </a:ln>
        </p:spPr>
      </p:pic>
      <p:pic>
        <p:nvPicPr>
          <p:cNvPr id="6" name="Google Shape;693;p47">
            <a:extLst>
              <a:ext uri="{FF2B5EF4-FFF2-40B4-BE49-F238E27FC236}">
                <a16:creationId xmlns:a16="http://schemas.microsoft.com/office/drawing/2014/main" id="{CB111542-450E-4462-CC94-8BF6FA7F9D71}"/>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853455" y="1747415"/>
            <a:ext cx="253619" cy="170800"/>
          </a:xfrm>
          <a:prstGeom prst="rect">
            <a:avLst/>
          </a:prstGeom>
          <a:noFill/>
          <a:ln>
            <a:noFill/>
          </a:ln>
        </p:spPr>
      </p:pic>
    </p:spTree>
    <p:extLst>
      <p:ext uri="{BB962C8B-B14F-4D97-AF65-F5344CB8AC3E}">
        <p14:creationId xmlns:p14="http://schemas.microsoft.com/office/powerpoint/2010/main" val="67390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500" fill="hold"/>
                                        <p:tgtEl>
                                          <p:spTgt spid="340"/>
                                        </p:tgtEl>
                                        <p:attrNameLst>
                                          <p:attrName>ppt_x</p:attrName>
                                        </p:attrNameLst>
                                      </p:cBhvr>
                                      <p:tavLst>
                                        <p:tav tm="0">
                                          <p:val>
                                            <p:strVal val="#ppt_x"/>
                                          </p:val>
                                        </p:tav>
                                        <p:tav tm="100000">
                                          <p:val>
                                            <p:strVal val="#ppt_x"/>
                                          </p:val>
                                        </p:tav>
                                      </p:tavLst>
                                    </p:anim>
                                    <p:anim calcmode="lin" valueType="num">
                                      <p:cBhvr additive="base">
                                        <p:cTn id="12" dur="500" fill="hold"/>
                                        <p:tgtEl>
                                          <p:spTgt spid="34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123669" y="475044"/>
            <a:ext cx="8896662" cy="556596"/>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solidFill>
                  <a:schemeClr val="accent2"/>
                </a:solidFill>
              </a:rPr>
              <a:t>AI Generated Prompt to create ORGANIZATIONAL statements</a:t>
            </a:r>
            <a:endParaRPr dirty="0">
              <a:solidFill>
                <a:schemeClr val="accent2"/>
              </a:solidFill>
            </a:endParaRPr>
          </a:p>
        </p:txBody>
      </p:sp>
      <p:sp>
        <p:nvSpPr>
          <p:cNvPr id="96" name="Google Shape;96;p16"/>
          <p:cNvSpPr txBox="1">
            <a:spLocks noGrp="1"/>
          </p:cNvSpPr>
          <p:nvPr>
            <p:ph type="body" idx="1"/>
          </p:nvPr>
        </p:nvSpPr>
        <p:spPr>
          <a:xfrm>
            <a:off x="190925" y="1177797"/>
            <a:ext cx="7380918" cy="3866899"/>
          </a:xfrm>
          <a:prstGeom prst="rect">
            <a:avLst/>
          </a:prstGeom>
        </p:spPr>
        <p:txBody>
          <a:bodyPr spcFirstLastPara="1" wrap="square" lIns="0" tIns="0" rIns="0" bIns="0" anchor="t" anchorCtr="0">
            <a:noAutofit/>
          </a:bodyPr>
          <a:lstStyle/>
          <a:p>
            <a:pPr marL="76200" lvl="0" indent="0" algn="l" rtl="0">
              <a:spcBef>
                <a:spcPts val="0"/>
              </a:spcBef>
              <a:spcAft>
                <a:spcPts val="0"/>
              </a:spcAft>
              <a:buSzPts val="2400"/>
              <a:buNone/>
            </a:pPr>
            <a:r>
              <a:rPr lang="en-US" sz="1800" dirty="0">
                <a:solidFill>
                  <a:schemeClr val="accent5">
                    <a:lumMod val="50000"/>
                  </a:schemeClr>
                </a:solidFill>
              </a:rPr>
              <a:t>Using the detailed information about our organization's efforts and impact available on </a:t>
            </a:r>
            <a:r>
              <a:rPr lang="en-US" sz="1800" dirty="0" err="1">
                <a:solidFill>
                  <a:schemeClr val="accent5">
                    <a:lumMod val="50000"/>
                  </a:schemeClr>
                </a:solidFill>
              </a:rPr>
              <a:t>CCHomelessCoalition.org</a:t>
            </a:r>
            <a:r>
              <a:rPr lang="en-US" sz="1800" dirty="0">
                <a:solidFill>
                  <a:schemeClr val="accent5">
                    <a:lumMod val="50000"/>
                  </a:schemeClr>
                </a:solidFill>
              </a:rPr>
              <a:t>, craft a mission statement that encapsulates our role in providing support and creating systematic change for the homeless population in Charlotte County. The mission statement should reflect our hands-on approach and dedication to advocacy. Furthermore, develop a forward-looking vision statement that articulates our commitment to a future where homelessness is not only alleviated but also prevented. Lastly, compose a series of value statements that convey our core principles, including compassion, collaboration, respect, and innovation. Each statement should be presented in a bullet-point format, precise and inspiring, to guide our internal decision-making and communicate our ethos to the community and stakeholders.</a:t>
            </a:r>
          </a:p>
        </p:txBody>
      </p:sp>
      <p:pic>
        <p:nvPicPr>
          <p:cNvPr id="99" name="Google Shape;99;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63669" y="1275323"/>
            <a:ext cx="1380331" cy="3123044"/>
          </a:xfrm>
          <a:prstGeom prst="rect">
            <a:avLst/>
          </a:prstGeom>
          <a:noFill/>
          <a:ln>
            <a:noFill/>
          </a:ln>
        </p:spPr>
      </p:pic>
      <p:pic>
        <p:nvPicPr>
          <p:cNvPr id="100" name="Google Shape;100;p1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806721" y="1759423"/>
            <a:ext cx="213864" cy="150967"/>
          </a:xfrm>
          <a:prstGeom prst="rect">
            <a:avLst/>
          </a:prstGeom>
          <a:noFill/>
          <a:ln>
            <a:noFill/>
          </a:ln>
        </p:spPr>
      </p:pic>
      <p:pic>
        <p:nvPicPr>
          <p:cNvPr id="2" name="Google Shape;680;p46">
            <a:extLst>
              <a:ext uri="{FF2B5EF4-FFF2-40B4-BE49-F238E27FC236}">
                <a16:creationId xmlns:a16="http://schemas.microsoft.com/office/drawing/2014/main" id="{B0C77BC7-B2ED-ECC3-0704-C31B97441E7E}"/>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523975" y="1067564"/>
            <a:ext cx="287563" cy="269361"/>
          </a:xfrm>
          <a:prstGeom prst="rect">
            <a:avLst/>
          </a:prstGeom>
          <a:noFill/>
          <a:ln>
            <a:noFill/>
          </a:ln>
        </p:spPr>
      </p:pic>
    </p:spTree>
    <p:extLst>
      <p:ext uri="{BB962C8B-B14F-4D97-AF65-F5344CB8AC3E}">
        <p14:creationId xmlns:p14="http://schemas.microsoft.com/office/powerpoint/2010/main" val="45137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ppt_x"/>
                                          </p:val>
                                        </p:tav>
                                        <p:tav tm="100000">
                                          <p:val>
                                            <p:strVal val="#ppt_x"/>
                                          </p:val>
                                        </p:tav>
                                      </p:tavLst>
                                    </p:anim>
                                    <p:anim calcmode="lin" valueType="num">
                                      <p:cBhvr additive="base">
                                        <p:cTn id="8" dur="500" fill="hold"/>
                                        <p:tgtEl>
                                          <p:spTgt spid="9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6">
                                            <p:txEl>
                                              <p:pRg st="0" end="0"/>
                                            </p:txEl>
                                          </p:spTgt>
                                        </p:tgtEl>
                                        <p:attrNameLst>
                                          <p:attrName>style.visibility</p:attrName>
                                        </p:attrNameLst>
                                      </p:cBhvr>
                                      <p:to>
                                        <p:strVal val="visible"/>
                                      </p:to>
                                    </p:set>
                                    <p:anim calcmode="lin" valueType="num">
                                      <p:cBhvr additive="base">
                                        <p:cTn id="11" dur="500" fill="hold"/>
                                        <p:tgtEl>
                                          <p:spTgt spid="9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500" fill="hold"/>
                                        <p:tgtEl>
                                          <p:spTgt spid="99"/>
                                        </p:tgtEl>
                                        <p:attrNameLst>
                                          <p:attrName>ppt_x</p:attrName>
                                        </p:attrNameLst>
                                      </p:cBhvr>
                                      <p:tavLst>
                                        <p:tav tm="0">
                                          <p:val>
                                            <p:strVal val="#ppt_x"/>
                                          </p:val>
                                        </p:tav>
                                        <p:tav tm="100000">
                                          <p:val>
                                            <p:strVal val="#ppt_x"/>
                                          </p:val>
                                        </p:tav>
                                      </p:tavLst>
                                    </p:anim>
                                    <p:anim calcmode="lin" valueType="num">
                                      <p:cBhvr additive="base">
                                        <p:cTn id="16" dur="500" fill="hold"/>
                                        <p:tgtEl>
                                          <p:spTgt spid="9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500" fill="hold"/>
                                        <p:tgtEl>
                                          <p:spTgt spid="100"/>
                                        </p:tgtEl>
                                        <p:attrNameLst>
                                          <p:attrName>ppt_x</p:attrName>
                                        </p:attrNameLst>
                                      </p:cBhvr>
                                      <p:tavLst>
                                        <p:tav tm="0">
                                          <p:val>
                                            <p:strVal val="#ppt_x"/>
                                          </p:val>
                                        </p:tav>
                                        <p:tav tm="100000">
                                          <p:val>
                                            <p:strVal val="#ppt_x"/>
                                          </p:val>
                                        </p:tav>
                                      </p:tavLst>
                                    </p:anim>
                                    <p:anim calcmode="lin" valueType="num">
                                      <p:cBhvr additive="base">
                                        <p:cTn id="20" dur="500" fill="hold"/>
                                        <p:tgtEl>
                                          <p:spTgt spid="10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body" idx="1"/>
          </p:nvPr>
        </p:nvSpPr>
        <p:spPr>
          <a:xfrm>
            <a:off x="1069668" y="1445169"/>
            <a:ext cx="4844700" cy="26586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US" sz="1600" dirty="0">
                <a:solidFill>
                  <a:schemeClr val="accent5">
                    <a:lumMod val="50000"/>
                  </a:schemeClr>
                </a:solidFill>
              </a:rPr>
              <a:t>"The Charlotte County Homeless Coalition is dedicated to the eradication of hunger and homelessness in our community through a proactive blend of direct aid and systemic change. We offer emergency shelter, food, and support services to those in need, while also enabling stability through utilities, rent, and employment assistance. We stand committed to guiding our clients towards self-sufficiency and permanent housing, ensuring that no one has to face the perils of homelessness alone.</a:t>
            </a:r>
            <a:endParaRPr sz="1600" dirty="0">
              <a:solidFill>
                <a:schemeClr val="accent5">
                  <a:lumMod val="50000"/>
                </a:schemeClr>
              </a:solidFill>
            </a:endParaRPr>
          </a:p>
        </p:txBody>
      </p:sp>
      <p:pic>
        <p:nvPicPr>
          <p:cNvPr id="90" name="Google Shape;90;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26900" y="1367600"/>
            <a:ext cx="3317100" cy="3775900"/>
          </a:xfrm>
          <a:prstGeom prst="rect">
            <a:avLst/>
          </a:prstGeom>
          <a:noFill/>
          <a:ln>
            <a:noFill/>
          </a:ln>
        </p:spPr>
      </p:pic>
      <p:sp>
        <p:nvSpPr>
          <p:cNvPr id="2" name="Google Shape;435;p38">
            <a:extLst>
              <a:ext uri="{FF2B5EF4-FFF2-40B4-BE49-F238E27FC236}">
                <a16:creationId xmlns:a16="http://schemas.microsoft.com/office/drawing/2014/main" id="{E138DE7C-3F64-4B11-FDBF-05642CCAEADA}"/>
              </a:ext>
            </a:extLst>
          </p:cNvPr>
          <p:cNvSpPr txBox="1">
            <a:spLocks/>
          </p:cNvSpPr>
          <p:nvPr/>
        </p:nvSpPr>
        <p:spPr>
          <a:xfrm>
            <a:off x="-304632" y="932516"/>
            <a:ext cx="7593300"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ln w="0"/>
                <a:solidFill>
                  <a:schemeClr val="accent1"/>
                </a:solidFill>
              </a:rPr>
              <a:t>Mission Statement</a:t>
            </a:r>
          </a:p>
        </p:txBody>
      </p:sp>
    </p:spTree>
    <p:extLst>
      <p:ext uri="{BB962C8B-B14F-4D97-AF65-F5344CB8AC3E}">
        <p14:creationId xmlns:p14="http://schemas.microsoft.com/office/powerpoint/2010/main" val="151000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 calcmode="lin" valueType="num">
                                      <p:cBhvr additive="base">
                                        <p:cTn id="7" dur="500" fill="hold"/>
                                        <p:tgtEl>
                                          <p:spTgt spid="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ppt_x"/>
                                          </p:val>
                                        </p:tav>
                                        <p:tav tm="100000">
                                          <p:val>
                                            <p:strVal val="#ppt_x"/>
                                          </p:val>
                                        </p:tav>
                                      </p:tavLst>
                                    </p:anim>
                                    <p:anim calcmode="lin" valueType="num">
                                      <p:cBhvr additive="base">
                                        <p:cTn id="12" dur="500" fill="hold"/>
                                        <p:tgtEl>
                                          <p:spTgt spid="9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body" idx="1"/>
          </p:nvPr>
        </p:nvSpPr>
        <p:spPr>
          <a:xfrm>
            <a:off x="1182094" y="1367600"/>
            <a:ext cx="4644806" cy="26586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US" sz="1800" dirty="0">
                <a:solidFill>
                  <a:schemeClr val="accent5">
                    <a:lumMod val="50000"/>
                  </a:schemeClr>
                </a:solidFill>
              </a:rPr>
              <a:t>"Our vision is a future where homelessness and hunger in Charlotte County are not just addressed but prevented. We strive for a community where every individual has access to stable housing, adequate nutrition, and the opportunity for economic independence. We believe in a tomorrow where our interventions and preventative strategies create a sustainable foundation for long-term community resilience.</a:t>
            </a:r>
            <a:endParaRPr sz="1800" dirty="0">
              <a:solidFill>
                <a:schemeClr val="accent5">
                  <a:lumMod val="50000"/>
                </a:schemeClr>
              </a:solidFill>
            </a:endParaRPr>
          </a:p>
        </p:txBody>
      </p:sp>
      <p:pic>
        <p:nvPicPr>
          <p:cNvPr id="90" name="Google Shape;90;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26900" y="1367600"/>
            <a:ext cx="3317100" cy="3775900"/>
          </a:xfrm>
          <a:prstGeom prst="rect">
            <a:avLst/>
          </a:prstGeom>
          <a:noFill/>
          <a:ln>
            <a:noFill/>
          </a:ln>
        </p:spPr>
      </p:pic>
      <p:sp>
        <p:nvSpPr>
          <p:cNvPr id="2" name="Google Shape;435;p38">
            <a:extLst>
              <a:ext uri="{FF2B5EF4-FFF2-40B4-BE49-F238E27FC236}">
                <a16:creationId xmlns:a16="http://schemas.microsoft.com/office/drawing/2014/main" id="{E138DE7C-3F64-4B11-FDBF-05642CCAEADA}"/>
              </a:ext>
            </a:extLst>
          </p:cNvPr>
          <p:cNvSpPr txBox="1">
            <a:spLocks/>
          </p:cNvSpPr>
          <p:nvPr/>
        </p:nvSpPr>
        <p:spPr>
          <a:xfrm>
            <a:off x="-292153" y="859849"/>
            <a:ext cx="7593300"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ln w="0"/>
                <a:solidFill>
                  <a:schemeClr val="accent1"/>
                </a:solidFill>
              </a:rPr>
              <a:t>Vision Statement</a:t>
            </a:r>
          </a:p>
        </p:txBody>
      </p:sp>
    </p:spTree>
    <p:extLst>
      <p:ext uri="{BB962C8B-B14F-4D97-AF65-F5344CB8AC3E}">
        <p14:creationId xmlns:p14="http://schemas.microsoft.com/office/powerpoint/2010/main" val="216688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 calcmode="lin" valueType="num">
                                      <p:cBhvr additive="base">
                                        <p:cTn id="7" dur="500" fill="hold"/>
                                        <p:tgtEl>
                                          <p:spTgt spid="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ppt_x"/>
                                          </p:val>
                                        </p:tav>
                                        <p:tav tm="100000">
                                          <p:val>
                                            <p:strVal val="#ppt_x"/>
                                          </p:val>
                                        </p:tav>
                                      </p:tavLst>
                                    </p:anim>
                                    <p:anim calcmode="lin" valueType="num">
                                      <p:cBhvr additive="base">
                                        <p:cTn id="12" dur="500" fill="hold"/>
                                        <p:tgtEl>
                                          <p:spTgt spid="9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body" idx="1"/>
          </p:nvPr>
        </p:nvSpPr>
        <p:spPr>
          <a:xfrm>
            <a:off x="1062172" y="1242449"/>
            <a:ext cx="4866437" cy="3117475"/>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800"/>
              </a:spcAft>
              <a:buNone/>
            </a:pPr>
            <a:r>
              <a:rPr lang="en-US" sz="1600" dirty="0">
                <a:solidFill>
                  <a:schemeClr val="accent5">
                    <a:lumMod val="50000"/>
                  </a:schemeClr>
                </a:solidFill>
              </a:rPr>
              <a:t>Compassion: We approach our work with empathy, always recognizing the inherent dignity of every individual we serve. </a:t>
            </a:r>
          </a:p>
          <a:p>
            <a:pPr marL="0" lvl="0" indent="0" algn="l" rtl="0">
              <a:lnSpc>
                <a:spcPct val="100000"/>
              </a:lnSpc>
              <a:spcBef>
                <a:spcPts val="0"/>
              </a:spcBef>
              <a:spcAft>
                <a:spcPts val="800"/>
              </a:spcAft>
              <a:buNone/>
            </a:pPr>
            <a:r>
              <a:rPr lang="en-US" sz="1600" dirty="0">
                <a:solidFill>
                  <a:schemeClr val="accent5">
                    <a:lumMod val="50000"/>
                  </a:schemeClr>
                </a:solidFill>
              </a:rPr>
              <a:t>Collaboration: We believe in the power of unity, working alongside our community and partners to foster impactful solutions. </a:t>
            </a:r>
          </a:p>
          <a:p>
            <a:pPr marL="0" lvl="0" indent="0" algn="l" rtl="0">
              <a:lnSpc>
                <a:spcPct val="100000"/>
              </a:lnSpc>
              <a:spcBef>
                <a:spcPts val="0"/>
              </a:spcBef>
              <a:spcAft>
                <a:spcPts val="800"/>
              </a:spcAft>
              <a:buNone/>
            </a:pPr>
            <a:r>
              <a:rPr lang="en-US" sz="1600" dirty="0">
                <a:solidFill>
                  <a:schemeClr val="accent5">
                    <a:lumMod val="50000"/>
                  </a:schemeClr>
                </a:solidFill>
              </a:rPr>
              <a:t>Respect: Every interaction is grounded in respect, honoring the experiences and challenges faced by those we aid. </a:t>
            </a:r>
          </a:p>
          <a:p>
            <a:pPr marL="0" lvl="0" indent="0" algn="l" rtl="0">
              <a:lnSpc>
                <a:spcPct val="100000"/>
              </a:lnSpc>
              <a:spcBef>
                <a:spcPts val="0"/>
              </a:spcBef>
              <a:spcAft>
                <a:spcPts val="800"/>
              </a:spcAft>
              <a:buNone/>
            </a:pPr>
            <a:r>
              <a:rPr lang="en-US" sz="1600" dirty="0">
                <a:solidFill>
                  <a:schemeClr val="accent5">
                    <a:lumMod val="50000"/>
                  </a:schemeClr>
                </a:solidFill>
              </a:rPr>
              <a:t>Innovation: We are committed to seeking out and implementing creative solutions that drive progress in the fight against homelessness and hunger.</a:t>
            </a:r>
            <a:endParaRPr sz="1600" dirty="0">
              <a:solidFill>
                <a:schemeClr val="accent5">
                  <a:lumMod val="50000"/>
                </a:schemeClr>
              </a:solidFill>
            </a:endParaRPr>
          </a:p>
        </p:txBody>
      </p:sp>
      <p:pic>
        <p:nvPicPr>
          <p:cNvPr id="90" name="Google Shape;90;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26900" y="1367600"/>
            <a:ext cx="3317100" cy="3775900"/>
          </a:xfrm>
          <a:prstGeom prst="rect">
            <a:avLst/>
          </a:prstGeom>
          <a:noFill/>
          <a:ln>
            <a:noFill/>
          </a:ln>
        </p:spPr>
      </p:pic>
      <p:sp>
        <p:nvSpPr>
          <p:cNvPr id="2" name="Google Shape;435;p38">
            <a:extLst>
              <a:ext uri="{FF2B5EF4-FFF2-40B4-BE49-F238E27FC236}">
                <a16:creationId xmlns:a16="http://schemas.microsoft.com/office/drawing/2014/main" id="{E138DE7C-3F64-4B11-FDBF-05642CCAEADA}"/>
              </a:ext>
            </a:extLst>
          </p:cNvPr>
          <p:cNvSpPr txBox="1">
            <a:spLocks/>
          </p:cNvSpPr>
          <p:nvPr/>
        </p:nvSpPr>
        <p:spPr>
          <a:xfrm>
            <a:off x="-297137" y="783576"/>
            <a:ext cx="7593300"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ln w="0"/>
                <a:solidFill>
                  <a:schemeClr val="accent1"/>
                </a:solidFill>
              </a:rPr>
              <a:t>Value Statements</a:t>
            </a:r>
          </a:p>
        </p:txBody>
      </p:sp>
    </p:spTree>
    <p:extLst>
      <p:ext uri="{BB962C8B-B14F-4D97-AF65-F5344CB8AC3E}">
        <p14:creationId xmlns:p14="http://schemas.microsoft.com/office/powerpoint/2010/main" val="216477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 calcmode="lin" valueType="num">
                                      <p:cBhvr additive="base">
                                        <p:cTn id="7" dur="500" fill="hold"/>
                                        <p:tgtEl>
                                          <p:spTgt spid="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8">
                                            <p:txEl>
                                              <p:pRg st="1" end="1"/>
                                            </p:txEl>
                                          </p:spTgt>
                                        </p:tgtEl>
                                        <p:attrNameLst>
                                          <p:attrName>style.visibility</p:attrName>
                                        </p:attrNameLst>
                                      </p:cBhvr>
                                      <p:to>
                                        <p:strVal val="visible"/>
                                      </p:to>
                                    </p:set>
                                    <p:anim calcmode="lin" valueType="num">
                                      <p:cBhvr additive="base">
                                        <p:cTn id="11" dur="500" fill="hold"/>
                                        <p:tgtEl>
                                          <p:spTgt spid="8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8">
                                            <p:txEl>
                                              <p:pRg st="2" end="2"/>
                                            </p:txEl>
                                          </p:spTgt>
                                        </p:tgtEl>
                                        <p:attrNameLst>
                                          <p:attrName>style.visibility</p:attrName>
                                        </p:attrNameLst>
                                      </p:cBhvr>
                                      <p:to>
                                        <p:strVal val="visible"/>
                                      </p:to>
                                    </p:set>
                                    <p:anim calcmode="lin" valueType="num">
                                      <p:cBhvr additive="base">
                                        <p:cTn id="15" dur="500" fill="hold"/>
                                        <p:tgtEl>
                                          <p:spTgt spid="8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8">
                                            <p:txEl>
                                              <p:pRg st="3" end="3"/>
                                            </p:txEl>
                                          </p:spTgt>
                                        </p:tgtEl>
                                        <p:attrNameLst>
                                          <p:attrName>style.visibility</p:attrName>
                                        </p:attrNameLst>
                                      </p:cBhvr>
                                      <p:to>
                                        <p:strVal val="visible"/>
                                      </p:to>
                                    </p:set>
                                    <p:anim calcmode="lin" valueType="num">
                                      <p:cBhvr additive="base">
                                        <p:cTn id="19" dur="500" fill="hold"/>
                                        <p:tgtEl>
                                          <p:spTgt spid="8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 calcmode="lin" valueType="num">
                                      <p:cBhvr additive="base">
                                        <p:cTn id="23" dur="500" fill="hold"/>
                                        <p:tgtEl>
                                          <p:spTgt spid="90"/>
                                        </p:tgtEl>
                                        <p:attrNameLst>
                                          <p:attrName>ppt_x</p:attrName>
                                        </p:attrNameLst>
                                      </p:cBhvr>
                                      <p:tavLst>
                                        <p:tav tm="0">
                                          <p:val>
                                            <p:strVal val="#ppt_x"/>
                                          </p:val>
                                        </p:tav>
                                        <p:tav tm="100000">
                                          <p:val>
                                            <p:strVal val="#ppt_x"/>
                                          </p:val>
                                        </p:tav>
                                      </p:tavLst>
                                    </p:anim>
                                    <p:anim calcmode="lin" valueType="num">
                                      <p:cBhvr additive="base">
                                        <p:cTn id="24" dur="500" fill="hold"/>
                                        <p:tgtEl>
                                          <p:spTgt spid="9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8"/>
          <p:cNvSpPr txBox="1">
            <a:spLocks noGrp="1"/>
          </p:cNvSpPr>
          <p:nvPr>
            <p:ph type="title"/>
          </p:nvPr>
        </p:nvSpPr>
        <p:spPr>
          <a:xfrm>
            <a:off x="350438" y="599812"/>
            <a:ext cx="7593300" cy="52817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solidFill>
                  <a:schemeClr val="accent2"/>
                </a:solidFill>
              </a:rPr>
              <a:t>30 more </a:t>
            </a:r>
            <a:r>
              <a:rPr lang="en-US" dirty="0">
                <a:solidFill>
                  <a:schemeClr val="accent2"/>
                </a:solidFill>
              </a:rPr>
              <a:t>AI CHATBOT</a:t>
            </a:r>
            <a:r>
              <a:rPr lang="en" dirty="0">
                <a:solidFill>
                  <a:schemeClr val="accent2"/>
                </a:solidFill>
              </a:rPr>
              <a:t> Use cases</a:t>
            </a:r>
            <a:endParaRPr dirty="0">
              <a:solidFill>
                <a:schemeClr val="accent2"/>
              </a:solidFill>
            </a:endParaRPr>
          </a:p>
        </p:txBody>
      </p:sp>
      <p:sp>
        <p:nvSpPr>
          <p:cNvPr id="268" name="Google Shape;268;p28"/>
          <p:cNvSpPr txBox="1">
            <a:spLocks noGrp="1"/>
          </p:cNvSpPr>
          <p:nvPr>
            <p:ph type="body" idx="1"/>
          </p:nvPr>
        </p:nvSpPr>
        <p:spPr>
          <a:xfrm>
            <a:off x="2126952" y="1595441"/>
            <a:ext cx="2020136" cy="3205200"/>
          </a:xfrm>
          <a:prstGeom prst="rect">
            <a:avLst/>
          </a:prstGeom>
        </p:spPr>
        <p:txBody>
          <a:bodyPr spcFirstLastPara="1" wrap="square" lIns="0" tIns="0" rIns="0" bIns="0" anchor="t" anchorCtr="0">
            <a:noAutofit/>
          </a:bodyPr>
          <a:lstStyle/>
          <a:p>
            <a:pPr marL="228600" lvl="0" indent="-228600" algn="l" rtl="0">
              <a:spcBef>
                <a:spcPts val="0"/>
              </a:spcBef>
              <a:spcAft>
                <a:spcPts val="0"/>
              </a:spcAft>
              <a:buClr>
                <a:schemeClr val="accent5">
                  <a:lumMod val="50000"/>
                </a:schemeClr>
              </a:buClr>
              <a:buSzPct val="100000"/>
              <a:buFont typeface="+mj-lt"/>
              <a:buAutoNum type="arabicPeriod"/>
            </a:pPr>
            <a:r>
              <a:rPr lang="en-US" sz="1400" dirty="0">
                <a:solidFill>
                  <a:schemeClr val="accent5">
                    <a:lumMod val="50000"/>
                  </a:schemeClr>
                </a:solidFill>
              </a:rPr>
              <a:t>Mission statements</a:t>
            </a:r>
          </a:p>
          <a:p>
            <a:pPr marL="228600" lvl="0" indent="-228600" algn="l" rtl="0">
              <a:spcBef>
                <a:spcPts val="0"/>
              </a:spcBef>
              <a:spcAft>
                <a:spcPts val="0"/>
              </a:spcAft>
              <a:buClr>
                <a:schemeClr val="accent5">
                  <a:lumMod val="50000"/>
                </a:schemeClr>
              </a:buClr>
              <a:buSzPct val="100000"/>
              <a:buFont typeface="+mj-lt"/>
              <a:buAutoNum type="arabicPeriod"/>
            </a:pPr>
            <a:r>
              <a:rPr lang="en-US" sz="1400" dirty="0">
                <a:solidFill>
                  <a:schemeClr val="accent5">
                    <a:lumMod val="50000"/>
                  </a:schemeClr>
                </a:solidFill>
              </a:rPr>
              <a:t>Vision statements</a:t>
            </a:r>
          </a:p>
          <a:p>
            <a:pPr marL="228600" lvl="0" indent="-228600" algn="l" rtl="0">
              <a:spcBef>
                <a:spcPts val="0"/>
              </a:spcBef>
              <a:spcAft>
                <a:spcPts val="0"/>
              </a:spcAft>
              <a:buClr>
                <a:schemeClr val="accent5">
                  <a:lumMod val="50000"/>
                </a:schemeClr>
              </a:buClr>
              <a:buSzPct val="100000"/>
              <a:buFont typeface="+mj-lt"/>
              <a:buAutoNum type="arabicPeriod"/>
            </a:pPr>
            <a:r>
              <a:rPr lang="en-US" sz="1400" dirty="0">
                <a:solidFill>
                  <a:schemeClr val="accent5">
                    <a:lumMod val="50000"/>
                  </a:schemeClr>
                </a:solidFill>
              </a:rPr>
              <a:t>Value statements</a:t>
            </a:r>
          </a:p>
          <a:p>
            <a:pPr marL="228600" lvl="0" indent="-228600" algn="l" rtl="0">
              <a:spcBef>
                <a:spcPts val="0"/>
              </a:spcBef>
              <a:spcAft>
                <a:spcPts val="0"/>
              </a:spcAft>
              <a:buClr>
                <a:schemeClr val="accent5">
                  <a:lumMod val="50000"/>
                </a:schemeClr>
              </a:buClr>
              <a:buSzPct val="100000"/>
              <a:buFont typeface="+mj-lt"/>
              <a:buAutoNum type="arabicPeriod"/>
            </a:pPr>
            <a:r>
              <a:rPr lang="en-US" sz="1400" dirty="0">
                <a:solidFill>
                  <a:schemeClr val="accent5">
                    <a:lumMod val="50000"/>
                  </a:schemeClr>
                </a:solidFill>
              </a:rPr>
              <a:t>Social media posts</a:t>
            </a:r>
          </a:p>
          <a:p>
            <a:pPr marL="228600" lvl="0" indent="-228600" algn="l" rtl="0">
              <a:spcBef>
                <a:spcPts val="0"/>
              </a:spcBef>
              <a:spcAft>
                <a:spcPts val="0"/>
              </a:spcAft>
              <a:buClr>
                <a:schemeClr val="accent5">
                  <a:lumMod val="50000"/>
                </a:schemeClr>
              </a:buClr>
              <a:buSzPct val="100000"/>
              <a:buFont typeface="+mj-lt"/>
              <a:buAutoNum type="arabicPeriod"/>
            </a:pPr>
            <a:r>
              <a:rPr lang="en-US" sz="1400" dirty="0">
                <a:solidFill>
                  <a:schemeClr val="accent5">
                    <a:lumMod val="50000"/>
                  </a:schemeClr>
                </a:solidFill>
              </a:rPr>
              <a:t>Press releases</a:t>
            </a:r>
          </a:p>
          <a:p>
            <a:pPr marL="228600" lvl="0" indent="-228600" algn="l" rtl="0">
              <a:spcBef>
                <a:spcPts val="0"/>
              </a:spcBef>
              <a:spcAft>
                <a:spcPts val="0"/>
              </a:spcAft>
              <a:buClr>
                <a:schemeClr val="accent5">
                  <a:lumMod val="50000"/>
                </a:schemeClr>
              </a:buClr>
              <a:buSzPct val="100000"/>
              <a:buFont typeface="+mj-lt"/>
              <a:buAutoNum type="arabicPeriod"/>
            </a:pPr>
            <a:r>
              <a:rPr lang="en-US" sz="1400" dirty="0">
                <a:solidFill>
                  <a:schemeClr val="accent5">
                    <a:lumMod val="50000"/>
                  </a:schemeClr>
                </a:solidFill>
              </a:rPr>
              <a:t>Newspaper copy</a:t>
            </a:r>
          </a:p>
          <a:p>
            <a:pPr marL="228600" lvl="0" indent="-228600" algn="l" rtl="0">
              <a:spcBef>
                <a:spcPts val="0"/>
              </a:spcBef>
              <a:spcAft>
                <a:spcPts val="0"/>
              </a:spcAft>
              <a:buClr>
                <a:schemeClr val="accent5">
                  <a:lumMod val="50000"/>
                </a:schemeClr>
              </a:buClr>
              <a:buSzPct val="100000"/>
              <a:buFont typeface="+mj-lt"/>
              <a:buAutoNum type="arabicPeriod"/>
            </a:pPr>
            <a:r>
              <a:rPr lang="en-US" sz="1400" dirty="0">
                <a:solidFill>
                  <a:schemeClr val="accent5">
                    <a:lumMod val="50000"/>
                  </a:schemeClr>
                </a:solidFill>
              </a:rPr>
              <a:t>Radio scripts</a:t>
            </a:r>
          </a:p>
          <a:p>
            <a:pPr marL="228600" lvl="0" indent="-228600" algn="l" rtl="0">
              <a:spcBef>
                <a:spcPts val="0"/>
              </a:spcBef>
              <a:spcAft>
                <a:spcPts val="0"/>
              </a:spcAft>
              <a:buClr>
                <a:schemeClr val="accent5">
                  <a:lumMod val="50000"/>
                </a:schemeClr>
              </a:buClr>
              <a:buSzPct val="100000"/>
              <a:buFont typeface="+mj-lt"/>
              <a:buAutoNum type="arabicPeriod"/>
            </a:pPr>
            <a:r>
              <a:rPr lang="en-US" sz="1400" dirty="0">
                <a:solidFill>
                  <a:schemeClr val="accent5">
                    <a:lumMod val="50000"/>
                  </a:schemeClr>
                </a:solidFill>
              </a:rPr>
              <a:t>Grant Proposals</a:t>
            </a:r>
          </a:p>
          <a:p>
            <a:pPr marL="228600" lvl="0" indent="-228600" algn="l" rtl="0">
              <a:spcBef>
                <a:spcPts val="0"/>
              </a:spcBef>
              <a:spcAft>
                <a:spcPts val="0"/>
              </a:spcAft>
              <a:buClr>
                <a:schemeClr val="accent5">
                  <a:lumMod val="50000"/>
                </a:schemeClr>
              </a:buClr>
              <a:buSzPct val="100000"/>
              <a:buFont typeface="+mj-lt"/>
              <a:buAutoNum type="arabicPeriod"/>
            </a:pPr>
            <a:r>
              <a:rPr lang="en-US" sz="1400" dirty="0">
                <a:solidFill>
                  <a:schemeClr val="accent5">
                    <a:lumMod val="50000"/>
                  </a:schemeClr>
                </a:solidFill>
              </a:rPr>
              <a:t>Donor thank-you letters</a:t>
            </a:r>
          </a:p>
          <a:p>
            <a:pPr marL="228600" lvl="0" indent="-228600" algn="l" rtl="0">
              <a:spcBef>
                <a:spcPts val="0"/>
              </a:spcBef>
              <a:spcAft>
                <a:spcPts val="0"/>
              </a:spcAft>
              <a:buClr>
                <a:schemeClr val="accent5">
                  <a:lumMod val="50000"/>
                </a:schemeClr>
              </a:buClr>
              <a:buSzPct val="100000"/>
              <a:buFont typeface="+mj-lt"/>
              <a:buAutoNum type="arabicPeriod"/>
            </a:pPr>
            <a:r>
              <a:rPr lang="en-US" sz="1400" dirty="0">
                <a:solidFill>
                  <a:schemeClr val="accent5">
                    <a:lumMod val="50000"/>
                  </a:schemeClr>
                </a:solidFill>
              </a:rPr>
              <a:t>Educational materials</a:t>
            </a:r>
          </a:p>
          <a:p>
            <a:pPr marL="228600" lvl="0" indent="-228600" algn="l" rtl="0">
              <a:spcBef>
                <a:spcPts val="0"/>
              </a:spcBef>
              <a:spcAft>
                <a:spcPts val="0"/>
              </a:spcAft>
              <a:buClr>
                <a:schemeClr val="accent5">
                  <a:lumMod val="50000"/>
                </a:schemeClr>
              </a:buClr>
              <a:buSzPct val="100000"/>
              <a:buFont typeface="+mj-lt"/>
              <a:buAutoNum type="arabicPeriod"/>
            </a:pPr>
            <a:endParaRPr lang="en-US" sz="1400" dirty="0">
              <a:solidFill>
                <a:schemeClr val="accent5">
                  <a:lumMod val="50000"/>
                </a:schemeClr>
              </a:solidFill>
            </a:endParaRPr>
          </a:p>
          <a:p>
            <a:pPr marL="0" lvl="0" indent="0" algn="l" rtl="0">
              <a:spcBef>
                <a:spcPts val="0"/>
              </a:spcBef>
              <a:spcAft>
                <a:spcPts val="0"/>
              </a:spcAft>
              <a:buClr>
                <a:schemeClr val="accent5">
                  <a:lumMod val="50000"/>
                </a:schemeClr>
              </a:buClr>
              <a:buNone/>
            </a:pPr>
            <a:endParaRPr sz="1400" dirty="0">
              <a:solidFill>
                <a:schemeClr val="accent5">
                  <a:lumMod val="50000"/>
                </a:schemeClr>
              </a:solidFill>
            </a:endParaRPr>
          </a:p>
        </p:txBody>
      </p:sp>
      <p:grpSp>
        <p:nvGrpSpPr>
          <p:cNvPr id="275" name="Google Shape;275;p28"/>
          <p:cNvGrpSpPr/>
          <p:nvPr/>
        </p:nvGrpSpPr>
        <p:grpSpPr>
          <a:xfrm flipH="1">
            <a:off x="0" y="1498475"/>
            <a:ext cx="2064728" cy="3645025"/>
            <a:chOff x="5864299" y="1238675"/>
            <a:chExt cx="2064728" cy="3645025"/>
          </a:xfrm>
        </p:grpSpPr>
        <p:pic>
          <p:nvPicPr>
            <p:cNvPr id="276" name="Google Shape;276;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64299" y="1238675"/>
              <a:ext cx="2064728" cy="3645025"/>
            </a:xfrm>
            <a:prstGeom prst="rect">
              <a:avLst/>
            </a:prstGeom>
            <a:noFill/>
            <a:ln>
              <a:noFill/>
            </a:ln>
          </p:spPr>
        </p:pic>
        <p:pic>
          <p:nvPicPr>
            <p:cNvPr id="277" name="Google Shape;277;p2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087476" y="1810946"/>
              <a:ext cx="241950" cy="170793"/>
            </a:xfrm>
            <a:prstGeom prst="rect">
              <a:avLst/>
            </a:prstGeom>
            <a:noFill/>
            <a:ln>
              <a:noFill/>
            </a:ln>
          </p:spPr>
        </p:pic>
      </p:grpSp>
      <p:pic>
        <p:nvPicPr>
          <p:cNvPr id="278" name="Google Shape;278;p2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999764" y="863899"/>
            <a:ext cx="704850" cy="704850"/>
          </a:xfrm>
          <a:prstGeom prst="rect">
            <a:avLst/>
          </a:prstGeom>
          <a:noFill/>
          <a:ln>
            <a:noFill/>
          </a:ln>
        </p:spPr>
      </p:pic>
      <p:sp>
        <p:nvSpPr>
          <p:cNvPr id="12" name="Google Shape;268;p28">
            <a:extLst>
              <a:ext uri="{FF2B5EF4-FFF2-40B4-BE49-F238E27FC236}">
                <a16:creationId xmlns:a16="http://schemas.microsoft.com/office/drawing/2014/main" id="{2B1D537A-C195-6246-72E3-51E5650D6265}"/>
              </a:ext>
            </a:extLst>
          </p:cNvPr>
          <p:cNvSpPr txBox="1">
            <a:spLocks/>
          </p:cNvSpPr>
          <p:nvPr/>
        </p:nvSpPr>
        <p:spPr>
          <a:xfrm>
            <a:off x="4393585" y="1595441"/>
            <a:ext cx="2011424" cy="320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1pPr>
            <a:lvl2pPr marL="914400" marR="0" lvl="1"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2pPr>
            <a:lvl3pPr marL="1371600" marR="0" lvl="2"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3pPr>
            <a:lvl4pPr marL="1828800" marR="0" lvl="3"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4pPr>
            <a:lvl5pPr marL="2286000" marR="0" lvl="4"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5pPr>
            <a:lvl6pPr marL="2743200" marR="0" lvl="5"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6pPr>
            <a:lvl7pPr marL="3200400" marR="0" lvl="6"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7pPr>
            <a:lvl8pPr marL="3657600" marR="0" lvl="7"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8pPr>
            <a:lvl9pPr marL="4114800" marR="0" lvl="8" indent="-342900" algn="l" rtl="0">
              <a:lnSpc>
                <a:spcPct val="115000"/>
              </a:lnSpc>
              <a:spcBef>
                <a:spcPts val="800"/>
              </a:spcBef>
              <a:spcAft>
                <a:spcPts val="80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9pPr>
          </a:lstStyle>
          <a:p>
            <a:pPr marL="228600" indent="-228600">
              <a:buClr>
                <a:schemeClr val="accent5">
                  <a:lumMod val="50000"/>
                </a:schemeClr>
              </a:buClr>
              <a:buSzPct val="100000"/>
              <a:buFont typeface="+mj-lt"/>
              <a:buAutoNum type="arabicPeriod" startAt="11"/>
            </a:pPr>
            <a:r>
              <a:rPr lang="en-US" sz="1400" dirty="0">
                <a:solidFill>
                  <a:schemeClr val="accent5">
                    <a:lumMod val="50000"/>
                  </a:schemeClr>
                </a:solidFill>
              </a:rPr>
              <a:t>Blog posts</a:t>
            </a:r>
          </a:p>
          <a:p>
            <a:pPr marL="228600" indent="-228600">
              <a:buClr>
                <a:schemeClr val="accent5">
                  <a:lumMod val="50000"/>
                </a:schemeClr>
              </a:buClr>
              <a:buSzPct val="100000"/>
              <a:buFont typeface="+mj-lt"/>
              <a:buAutoNum type="arabicPeriod" startAt="11"/>
            </a:pPr>
            <a:r>
              <a:rPr lang="en-US" sz="1400" dirty="0">
                <a:solidFill>
                  <a:schemeClr val="accent5">
                    <a:lumMod val="50000"/>
                  </a:schemeClr>
                </a:solidFill>
              </a:rPr>
              <a:t>Email campaigns</a:t>
            </a:r>
          </a:p>
          <a:p>
            <a:pPr marL="228600" indent="-228600">
              <a:buClr>
                <a:schemeClr val="accent5">
                  <a:lumMod val="50000"/>
                </a:schemeClr>
              </a:buClr>
              <a:buSzPct val="100000"/>
              <a:buFont typeface="+mj-lt"/>
              <a:buAutoNum type="arabicPeriod" startAt="11"/>
            </a:pPr>
            <a:r>
              <a:rPr lang="en-US" sz="1400" dirty="0">
                <a:solidFill>
                  <a:schemeClr val="accent5">
                    <a:lumMod val="50000"/>
                  </a:schemeClr>
                </a:solidFill>
              </a:rPr>
              <a:t>Case studies</a:t>
            </a:r>
          </a:p>
          <a:p>
            <a:pPr marL="228600" indent="-228600">
              <a:buClr>
                <a:schemeClr val="accent5">
                  <a:lumMod val="50000"/>
                </a:schemeClr>
              </a:buClr>
              <a:buSzPct val="100000"/>
              <a:buFont typeface="+mj-lt"/>
              <a:buAutoNum type="arabicPeriod" startAt="11"/>
            </a:pPr>
            <a:r>
              <a:rPr lang="en-US" sz="1400" dirty="0">
                <a:solidFill>
                  <a:schemeClr val="accent5">
                    <a:lumMod val="50000"/>
                  </a:schemeClr>
                </a:solidFill>
              </a:rPr>
              <a:t>Op-eds</a:t>
            </a:r>
          </a:p>
          <a:p>
            <a:pPr marL="228600" indent="-228600">
              <a:buClr>
                <a:schemeClr val="accent5">
                  <a:lumMod val="50000"/>
                </a:schemeClr>
              </a:buClr>
              <a:buSzPct val="100000"/>
              <a:buFont typeface="+mj-lt"/>
              <a:buAutoNum type="arabicPeriod" startAt="11"/>
            </a:pPr>
            <a:r>
              <a:rPr lang="en-US" sz="1400" dirty="0">
                <a:solidFill>
                  <a:schemeClr val="accent5">
                    <a:lumMod val="50000"/>
                  </a:schemeClr>
                </a:solidFill>
              </a:rPr>
              <a:t>Annual reports</a:t>
            </a:r>
          </a:p>
          <a:p>
            <a:pPr marL="228600" indent="-228600">
              <a:buClr>
                <a:schemeClr val="accent5">
                  <a:lumMod val="50000"/>
                </a:schemeClr>
              </a:buClr>
              <a:buSzPct val="100000"/>
              <a:buFont typeface="+mj-lt"/>
              <a:buAutoNum type="arabicPeriod" startAt="11"/>
            </a:pPr>
            <a:r>
              <a:rPr lang="en-US" sz="1400" dirty="0">
                <a:solidFill>
                  <a:schemeClr val="accent5">
                    <a:lumMod val="50000"/>
                  </a:schemeClr>
                </a:solidFill>
              </a:rPr>
              <a:t>Client testimonies</a:t>
            </a:r>
          </a:p>
          <a:p>
            <a:pPr marL="228600" indent="-228600">
              <a:buClr>
                <a:schemeClr val="accent5">
                  <a:lumMod val="50000"/>
                </a:schemeClr>
              </a:buClr>
              <a:buSzPct val="100000"/>
              <a:buFont typeface="+mj-lt"/>
              <a:buAutoNum type="arabicPeriod" startAt="11"/>
            </a:pPr>
            <a:r>
              <a:rPr lang="en-US" sz="1400" dirty="0">
                <a:solidFill>
                  <a:schemeClr val="accent5">
                    <a:lumMod val="50000"/>
                  </a:schemeClr>
                </a:solidFill>
              </a:rPr>
              <a:t>Brochure/flyer content</a:t>
            </a:r>
          </a:p>
          <a:p>
            <a:pPr marL="228600" indent="-228600">
              <a:buClr>
                <a:schemeClr val="accent5">
                  <a:lumMod val="50000"/>
                </a:schemeClr>
              </a:buClr>
              <a:buSzPct val="100000"/>
              <a:buFont typeface="+mj-lt"/>
              <a:buAutoNum type="arabicPeriod" startAt="11"/>
            </a:pPr>
            <a:r>
              <a:rPr lang="en-US" sz="1400" dirty="0">
                <a:solidFill>
                  <a:schemeClr val="accent5">
                    <a:lumMod val="50000"/>
                  </a:schemeClr>
                </a:solidFill>
              </a:rPr>
              <a:t>Training materials</a:t>
            </a:r>
          </a:p>
          <a:p>
            <a:pPr marL="228600" indent="-228600">
              <a:buClr>
                <a:schemeClr val="accent5">
                  <a:lumMod val="50000"/>
                </a:schemeClr>
              </a:buClr>
              <a:buSzPct val="100000"/>
              <a:buFont typeface="+mj-lt"/>
              <a:buAutoNum type="arabicPeriod" startAt="11"/>
            </a:pPr>
            <a:r>
              <a:rPr lang="en-US" sz="1400" dirty="0">
                <a:solidFill>
                  <a:schemeClr val="accent5">
                    <a:lumMod val="50000"/>
                  </a:schemeClr>
                </a:solidFill>
              </a:rPr>
              <a:t>Job descriptions</a:t>
            </a:r>
          </a:p>
          <a:p>
            <a:pPr marL="228600" indent="-228600">
              <a:buClr>
                <a:schemeClr val="accent5">
                  <a:lumMod val="50000"/>
                </a:schemeClr>
              </a:buClr>
              <a:buSzPct val="100000"/>
              <a:buFont typeface="+mj-lt"/>
              <a:buAutoNum type="arabicPeriod" startAt="11"/>
            </a:pPr>
            <a:r>
              <a:rPr lang="en-US" sz="1400" dirty="0">
                <a:solidFill>
                  <a:schemeClr val="accent5">
                    <a:lumMod val="50000"/>
                  </a:schemeClr>
                </a:solidFill>
              </a:rPr>
              <a:t>Policies and procedures</a:t>
            </a:r>
          </a:p>
          <a:p>
            <a:pPr marL="228600" indent="-228600">
              <a:buClr>
                <a:schemeClr val="accent5">
                  <a:lumMod val="50000"/>
                </a:schemeClr>
              </a:buClr>
              <a:buSzPct val="100000"/>
              <a:buFont typeface="+mj-lt"/>
              <a:buAutoNum type="arabicPeriod" startAt="11"/>
            </a:pPr>
            <a:endParaRPr lang="en-US" sz="1400" dirty="0">
              <a:solidFill>
                <a:schemeClr val="accent5">
                  <a:lumMod val="50000"/>
                </a:schemeClr>
              </a:solidFill>
            </a:endParaRPr>
          </a:p>
          <a:p>
            <a:pPr marL="228600" indent="-228600">
              <a:buClr>
                <a:schemeClr val="accent5">
                  <a:lumMod val="50000"/>
                </a:schemeClr>
              </a:buClr>
              <a:buSzPct val="100000"/>
              <a:buFont typeface="+mj-lt"/>
              <a:buAutoNum type="arabicPeriod" startAt="11"/>
            </a:pPr>
            <a:endParaRPr lang="en-US" sz="1400" dirty="0">
              <a:solidFill>
                <a:schemeClr val="accent5">
                  <a:lumMod val="50000"/>
                </a:schemeClr>
              </a:solidFill>
            </a:endParaRPr>
          </a:p>
        </p:txBody>
      </p:sp>
      <p:sp>
        <p:nvSpPr>
          <p:cNvPr id="13" name="Google Shape;268;p28">
            <a:extLst>
              <a:ext uri="{FF2B5EF4-FFF2-40B4-BE49-F238E27FC236}">
                <a16:creationId xmlns:a16="http://schemas.microsoft.com/office/drawing/2014/main" id="{CDE9A169-84EE-991E-4217-F06261CCE34D}"/>
              </a:ext>
            </a:extLst>
          </p:cNvPr>
          <p:cNvSpPr txBox="1">
            <a:spLocks/>
          </p:cNvSpPr>
          <p:nvPr/>
        </p:nvSpPr>
        <p:spPr>
          <a:xfrm>
            <a:off x="6651506" y="1595441"/>
            <a:ext cx="2011424" cy="320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1pPr>
            <a:lvl2pPr marL="914400" marR="0" lvl="1"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2pPr>
            <a:lvl3pPr marL="1371600" marR="0" lvl="2"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3pPr>
            <a:lvl4pPr marL="1828800" marR="0" lvl="3"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4pPr>
            <a:lvl5pPr marL="2286000" marR="0" lvl="4"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5pPr>
            <a:lvl6pPr marL="2743200" marR="0" lvl="5"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6pPr>
            <a:lvl7pPr marL="3200400" marR="0" lvl="6"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7pPr>
            <a:lvl8pPr marL="3657600" marR="0" lvl="7" indent="-342900" algn="l" rtl="0">
              <a:lnSpc>
                <a:spcPct val="115000"/>
              </a:lnSpc>
              <a:spcBef>
                <a:spcPts val="800"/>
              </a:spcBef>
              <a:spcAft>
                <a:spcPts val="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8pPr>
            <a:lvl9pPr marL="4114800" marR="0" lvl="8" indent="-342900" algn="l" rtl="0">
              <a:lnSpc>
                <a:spcPct val="115000"/>
              </a:lnSpc>
              <a:spcBef>
                <a:spcPts val="800"/>
              </a:spcBef>
              <a:spcAft>
                <a:spcPts val="800"/>
              </a:spcAft>
              <a:buClr>
                <a:schemeClr val="dk1"/>
              </a:buClr>
              <a:buSzPts val="1800"/>
              <a:buFont typeface="IBM Plex Sans Condensed"/>
              <a:buChar char="■"/>
              <a:defRPr sz="1800" b="0" i="0" u="none" strike="noStrike" cap="none">
                <a:solidFill>
                  <a:schemeClr val="dk1"/>
                </a:solidFill>
                <a:latin typeface="IBM Plex Sans Condensed"/>
                <a:ea typeface="IBM Plex Sans Condensed"/>
                <a:cs typeface="IBM Plex Sans Condensed"/>
                <a:sym typeface="IBM Plex Sans Condensed"/>
              </a:defRPr>
            </a:lvl9pPr>
          </a:lstStyle>
          <a:p>
            <a:pPr marL="228600" lvl="0" indent="-228600" algn="l" rtl="0">
              <a:spcBef>
                <a:spcPts val="0"/>
              </a:spcBef>
              <a:spcAft>
                <a:spcPts val="0"/>
              </a:spcAft>
              <a:buClr>
                <a:schemeClr val="accent5">
                  <a:lumMod val="50000"/>
                </a:schemeClr>
              </a:buClr>
              <a:buSzPct val="100000"/>
              <a:buFont typeface="+mj-lt"/>
              <a:buAutoNum type="arabicPeriod" startAt="21"/>
            </a:pPr>
            <a:r>
              <a:rPr lang="en-US" sz="1400" dirty="0">
                <a:solidFill>
                  <a:schemeClr val="accent5">
                    <a:lumMod val="50000"/>
                  </a:schemeClr>
                </a:solidFill>
              </a:rPr>
              <a:t>Policy advocacy letters</a:t>
            </a:r>
          </a:p>
          <a:p>
            <a:pPr marL="228600" lvl="0" indent="-228600" algn="l" rtl="0">
              <a:spcBef>
                <a:spcPts val="0"/>
              </a:spcBef>
              <a:spcAft>
                <a:spcPts val="0"/>
              </a:spcAft>
              <a:buClr>
                <a:schemeClr val="accent5">
                  <a:lumMod val="50000"/>
                </a:schemeClr>
              </a:buClr>
              <a:buSzPct val="100000"/>
              <a:buFont typeface="+mj-lt"/>
              <a:buAutoNum type="arabicPeriod" startAt="21"/>
            </a:pPr>
            <a:r>
              <a:rPr lang="en-US" sz="1400" dirty="0">
                <a:solidFill>
                  <a:schemeClr val="accent5">
                    <a:lumMod val="50000"/>
                  </a:schemeClr>
                </a:solidFill>
              </a:rPr>
              <a:t>Newsletter content</a:t>
            </a:r>
          </a:p>
          <a:p>
            <a:pPr marL="228600" lvl="0" indent="-228600" algn="l" rtl="0">
              <a:spcBef>
                <a:spcPts val="0"/>
              </a:spcBef>
              <a:spcAft>
                <a:spcPts val="0"/>
              </a:spcAft>
              <a:buClr>
                <a:schemeClr val="accent5">
                  <a:lumMod val="50000"/>
                </a:schemeClr>
              </a:buClr>
              <a:buSzPct val="100000"/>
              <a:buFont typeface="+mj-lt"/>
              <a:buAutoNum type="arabicPeriod" startAt="21"/>
            </a:pPr>
            <a:r>
              <a:rPr lang="en-US" sz="1400" dirty="0">
                <a:solidFill>
                  <a:schemeClr val="accent5">
                    <a:lumMod val="50000"/>
                  </a:schemeClr>
                </a:solidFill>
              </a:rPr>
              <a:t>Scriptwriting</a:t>
            </a:r>
          </a:p>
          <a:p>
            <a:pPr marL="228600" lvl="0" indent="-228600" algn="l" rtl="0">
              <a:spcBef>
                <a:spcPts val="0"/>
              </a:spcBef>
              <a:spcAft>
                <a:spcPts val="0"/>
              </a:spcAft>
              <a:buClr>
                <a:schemeClr val="accent5">
                  <a:lumMod val="50000"/>
                </a:schemeClr>
              </a:buClr>
              <a:buSzPct val="100000"/>
              <a:buFont typeface="+mj-lt"/>
              <a:buAutoNum type="arabicPeriod" startAt="21"/>
            </a:pPr>
            <a:r>
              <a:rPr lang="en-US" sz="1400" dirty="0">
                <a:solidFill>
                  <a:schemeClr val="accent5">
                    <a:lumMod val="50000"/>
                  </a:schemeClr>
                </a:solidFill>
              </a:rPr>
              <a:t>Speech writing</a:t>
            </a:r>
          </a:p>
          <a:p>
            <a:pPr marL="228600" lvl="0" indent="-228600" algn="l" rtl="0">
              <a:spcBef>
                <a:spcPts val="0"/>
              </a:spcBef>
              <a:spcAft>
                <a:spcPts val="0"/>
              </a:spcAft>
              <a:buClr>
                <a:schemeClr val="accent5">
                  <a:lumMod val="50000"/>
                </a:schemeClr>
              </a:buClr>
              <a:buSzPct val="100000"/>
              <a:buFont typeface="+mj-lt"/>
              <a:buAutoNum type="arabicPeriod" startAt="21"/>
            </a:pPr>
            <a:r>
              <a:rPr lang="en-US" sz="1400" dirty="0">
                <a:solidFill>
                  <a:schemeClr val="accent5">
                    <a:lumMod val="50000"/>
                  </a:schemeClr>
                </a:solidFill>
              </a:rPr>
              <a:t>FAQs</a:t>
            </a:r>
          </a:p>
          <a:p>
            <a:pPr marL="228600" indent="-228600">
              <a:buClr>
                <a:schemeClr val="accent5">
                  <a:lumMod val="50000"/>
                </a:schemeClr>
              </a:buClr>
              <a:buSzPct val="100000"/>
              <a:buFont typeface="+mj-lt"/>
              <a:buAutoNum type="arabicPeriod" startAt="21"/>
            </a:pPr>
            <a:r>
              <a:rPr lang="en-US" sz="1400" dirty="0">
                <a:solidFill>
                  <a:schemeClr val="accent5">
                    <a:lumMod val="50000"/>
                  </a:schemeClr>
                </a:solidFill>
              </a:rPr>
              <a:t>Website content</a:t>
            </a:r>
          </a:p>
          <a:p>
            <a:pPr marL="228600" indent="-228600">
              <a:buClr>
                <a:schemeClr val="accent5">
                  <a:lumMod val="50000"/>
                </a:schemeClr>
              </a:buClr>
              <a:buSzPct val="100000"/>
              <a:buFont typeface="+mj-lt"/>
              <a:buAutoNum type="arabicPeriod" startAt="21"/>
            </a:pPr>
            <a:r>
              <a:rPr lang="en-US" sz="1400" dirty="0">
                <a:solidFill>
                  <a:schemeClr val="accent5">
                    <a:lumMod val="50000"/>
                  </a:schemeClr>
                </a:solidFill>
              </a:rPr>
              <a:t>Program descriptions</a:t>
            </a:r>
          </a:p>
          <a:p>
            <a:pPr marL="228600" indent="-228600">
              <a:buClr>
                <a:schemeClr val="accent5">
                  <a:lumMod val="50000"/>
                </a:schemeClr>
              </a:buClr>
              <a:buSzPct val="100000"/>
              <a:buFont typeface="+mj-lt"/>
              <a:buAutoNum type="arabicPeriod" startAt="21"/>
            </a:pPr>
            <a:r>
              <a:rPr lang="en-US" sz="1400" dirty="0">
                <a:solidFill>
                  <a:schemeClr val="accent5">
                    <a:lumMod val="50000"/>
                  </a:schemeClr>
                </a:solidFill>
              </a:rPr>
              <a:t>Executive summaries</a:t>
            </a:r>
          </a:p>
          <a:p>
            <a:pPr marL="228600" indent="-228600">
              <a:buClr>
                <a:schemeClr val="accent5">
                  <a:lumMod val="50000"/>
                </a:schemeClr>
              </a:buClr>
              <a:buSzPct val="100000"/>
              <a:buFont typeface="+mj-lt"/>
              <a:buAutoNum type="arabicPeriod" startAt="21"/>
            </a:pPr>
            <a:r>
              <a:rPr lang="en-US" sz="1400" dirty="0">
                <a:solidFill>
                  <a:schemeClr val="accent5">
                    <a:lumMod val="50000"/>
                  </a:schemeClr>
                </a:solidFill>
              </a:rPr>
              <a:t>Interview questions</a:t>
            </a:r>
          </a:p>
          <a:p>
            <a:pPr marL="228600" indent="-228600">
              <a:buClr>
                <a:schemeClr val="accent5">
                  <a:lumMod val="50000"/>
                </a:schemeClr>
              </a:buClr>
              <a:buSzPct val="100000"/>
              <a:buFont typeface="+mj-lt"/>
              <a:buAutoNum type="arabicPeriod" startAt="21"/>
            </a:pPr>
            <a:r>
              <a:rPr lang="en-US" sz="1400" dirty="0">
                <a:solidFill>
                  <a:schemeClr val="accent5">
                    <a:lumMod val="50000"/>
                  </a:schemeClr>
                </a:solidFill>
              </a:rPr>
              <a:t>Surveys</a:t>
            </a:r>
          </a:p>
          <a:p>
            <a:pPr marL="0" indent="0">
              <a:buClr>
                <a:schemeClr val="accent5">
                  <a:lumMod val="50000"/>
                </a:schemeClr>
              </a:buClr>
              <a:buFont typeface="IBM Plex Sans Condensed"/>
              <a:buNone/>
            </a:pPr>
            <a:endParaRPr lang="en-US" sz="1400" dirty="0">
              <a:solidFill>
                <a:schemeClr val="accent5">
                  <a:lumMod val="50000"/>
                </a:schemeClr>
              </a:solidFill>
            </a:endParaRPr>
          </a:p>
        </p:txBody>
      </p:sp>
    </p:spTree>
    <p:extLst>
      <p:ext uri="{BB962C8B-B14F-4D97-AF65-F5344CB8AC3E}">
        <p14:creationId xmlns:p14="http://schemas.microsoft.com/office/powerpoint/2010/main" val="99509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additive="base">
                                        <p:cTn id="7" dur="500" fill="hold"/>
                                        <p:tgtEl>
                                          <p:spTgt spid="267"/>
                                        </p:tgtEl>
                                        <p:attrNameLst>
                                          <p:attrName>ppt_x</p:attrName>
                                        </p:attrNameLst>
                                      </p:cBhvr>
                                      <p:tavLst>
                                        <p:tav tm="0">
                                          <p:val>
                                            <p:strVal val="#ppt_x"/>
                                          </p:val>
                                        </p:tav>
                                        <p:tav tm="100000">
                                          <p:val>
                                            <p:strVal val="#ppt_x"/>
                                          </p:val>
                                        </p:tav>
                                      </p:tavLst>
                                    </p:anim>
                                    <p:anim calcmode="lin" valueType="num">
                                      <p:cBhvr additive="base">
                                        <p:cTn id="8" dur="500" fill="hold"/>
                                        <p:tgtEl>
                                          <p:spTgt spid="2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8">
                                            <p:txEl>
                                              <p:pRg st="0" end="0"/>
                                            </p:txEl>
                                          </p:spTgt>
                                        </p:tgtEl>
                                        <p:attrNameLst>
                                          <p:attrName>style.visibility</p:attrName>
                                        </p:attrNameLst>
                                      </p:cBhvr>
                                      <p:to>
                                        <p:strVal val="visible"/>
                                      </p:to>
                                    </p:set>
                                    <p:anim calcmode="lin" valueType="num">
                                      <p:cBhvr additive="base">
                                        <p:cTn id="11" dur="500" fill="hold"/>
                                        <p:tgtEl>
                                          <p:spTgt spid="26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xEl>
                                              <p:pRg st="1" end="1"/>
                                            </p:txEl>
                                          </p:spTgt>
                                        </p:tgtEl>
                                        <p:attrNameLst>
                                          <p:attrName>style.visibility</p:attrName>
                                        </p:attrNameLst>
                                      </p:cBhvr>
                                      <p:to>
                                        <p:strVal val="visible"/>
                                      </p:to>
                                    </p:set>
                                    <p:anim calcmode="lin" valueType="num">
                                      <p:cBhvr additive="base">
                                        <p:cTn id="15" dur="500" fill="hold"/>
                                        <p:tgtEl>
                                          <p:spTgt spid="26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8">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8">
                                            <p:txEl>
                                              <p:pRg st="2" end="2"/>
                                            </p:txEl>
                                          </p:spTgt>
                                        </p:tgtEl>
                                        <p:attrNameLst>
                                          <p:attrName>style.visibility</p:attrName>
                                        </p:attrNameLst>
                                      </p:cBhvr>
                                      <p:to>
                                        <p:strVal val="visible"/>
                                      </p:to>
                                    </p:set>
                                    <p:anim calcmode="lin" valueType="num">
                                      <p:cBhvr additive="base">
                                        <p:cTn id="19" dur="500" fill="hold"/>
                                        <p:tgtEl>
                                          <p:spTgt spid="26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8">
                                            <p:txEl>
                                              <p:pRg st="3" end="3"/>
                                            </p:txEl>
                                          </p:spTgt>
                                        </p:tgtEl>
                                        <p:attrNameLst>
                                          <p:attrName>style.visibility</p:attrName>
                                        </p:attrNameLst>
                                      </p:cBhvr>
                                      <p:to>
                                        <p:strVal val="visible"/>
                                      </p:to>
                                    </p:set>
                                    <p:anim calcmode="lin" valueType="num">
                                      <p:cBhvr additive="base">
                                        <p:cTn id="23" dur="500" fill="hold"/>
                                        <p:tgtEl>
                                          <p:spTgt spid="26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8">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8">
                                            <p:txEl>
                                              <p:pRg st="4" end="4"/>
                                            </p:txEl>
                                          </p:spTgt>
                                        </p:tgtEl>
                                        <p:attrNameLst>
                                          <p:attrName>style.visibility</p:attrName>
                                        </p:attrNameLst>
                                      </p:cBhvr>
                                      <p:to>
                                        <p:strVal val="visible"/>
                                      </p:to>
                                    </p:set>
                                    <p:anim calcmode="lin" valueType="num">
                                      <p:cBhvr additive="base">
                                        <p:cTn id="27" dur="500" fill="hold"/>
                                        <p:tgtEl>
                                          <p:spTgt spid="26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8">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8">
                                            <p:txEl>
                                              <p:pRg st="5" end="5"/>
                                            </p:txEl>
                                          </p:spTgt>
                                        </p:tgtEl>
                                        <p:attrNameLst>
                                          <p:attrName>style.visibility</p:attrName>
                                        </p:attrNameLst>
                                      </p:cBhvr>
                                      <p:to>
                                        <p:strVal val="visible"/>
                                      </p:to>
                                    </p:set>
                                    <p:anim calcmode="lin" valueType="num">
                                      <p:cBhvr additive="base">
                                        <p:cTn id="31" dur="500" fill="hold"/>
                                        <p:tgtEl>
                                          <p:spTgt spid="26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8">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8">
                                            <p:txEl>
                                              <p:pRg st="6" end="6"/>
                                            </p:txEl>
                                          </p:spTgt>
                                        </p:tgtEl>
                                        <p:attrNameLst>
                                          <p:attrName>style.visibility</p:attrName>
                                        </p:attrNameLst>
                                      </p:cBhvr>
                                      <p:to>
                                        <p:strVal val="visible"/>
                                      </p:to>
                                    </p:set>
                                    <p:anim calcmode="lin" valueType="num">
                                      <p:cBhvr additive="base">
                                        <p:cTn id="35" dur="500" fill="hold"/>
                                        <p:tgtEl>
                                          <p:spTgt spid="268">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68">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8">
                                            <p:txEl>
                                              <p:pRg st="7" end="7"/>
                                            </p:txEl>
                                          </p:spTgt>
                                        </p:tgtEl>
                                        <p:attrNameLst>
                                          <p:attrName>style.visibility</p:attrName>
                                        </p:attrNameLst>
                                      </p:cBhvr>
                                      <p:to>
                                        <p:strVal val="visible"/>
                                      </p:to>
                                    </p:set>
                                    <p:anim calcmode="lin" valueType="num">
                                      <p:cBhvr additive="base">
                                        <p:cTn id="39" dur="500" fill="hold"/>
                                        <p:tgtEl>
                                          <p:spTgt spid="268">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68">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8">
                                            <p:txEl>
                                              <p:pRg st="8" end="8"/>
                                            </p:txEl>
                                          </p:spTgt>
                                        </p:tgtEl>
                                        <p:attrNameLst>
                                          <p:attrName>style.visibility</p:attrName>
                                        </p:attrNameLst>
                                      </p:cBhvr>
                                      <p:to>
                                        <p:strVal val="visible"/>
                                      </p:to>
                                    </p:set>
                                    <p:anim calcmode="lin" valueType="num">
                                      <p:cBhvr additive="base">
                                        <p:cTn id="43" dur="500" fill="hold"/>
                                        <p:tgtEl>
                                          <p:spTgt spid="268">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8">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8">
                                            <p:txEl>
                                              <p:pRg st="9" end="9"/>
                                            </p:txEl>
                                          </p:spTgt>
                                        </p:tgtEl>
                                        <p:attrNameLst>
                                          <p:attrName>style.visibility</p:attrName>
                                        </p:attrNameLst>
                                      </p:cBhvr>
                                      <p:to>
                                        <p:strVal val="visible"/>
                                      </p:to>
                                    </p:set>
                                    <p:anim calcmode="lin" valueType="num">
                                      <p:cBhvr additive="base">
                                        <p:cTn id="47" dur="500" fill="hold"/>
                                        <p:tgtEl>
                                          <p:spTgt spid="268">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68">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75"/>
                                        </p:tgtEl>
                                        <p:attrNameLst>
                                          <p:attrName>style.visibility</p:attrName>
                                        </p:attrNameLst>
                                      </p:cBhvr>
                                      <p:to>
                                        <p:strVal val="visible"/>
                                      </p:to>
                                    </p:set>
                                    <p:anim calcmode="lin" valueType="num">
                                      <p:cBhvr additive="base">
                                        <p:cTn id="51" dur="500" fill="hold"/>
                                        <p:tgtEl>
                                          <p:spTgt spid="275"/>
                                        </p:tgtEl>
                                        <p:attrNameLst>
                                          <p:attrName>ppt_x</p:attrName>
                                        </p:attrNameLst>
                                      </p:cBhvr>
                                      <p:tavLst>
                                        <p:tav tm="0">
                                          <p:val>
                                            <p:strVal val="#ppt_x"/>
                                          </p:val>
                                        </p:tav>
                                        <p:tav tm="100000">
                                          <p:val>
                                            <p:strVal val="#ppt_x"/>
                                          </p:val>
                                        </p:tav>
                                      </p:tavLst>
                                    </p:anim>
                                    <p:anim calcmode="lin" valueType="num">
                                      <p:cBhvr additive="base">
                                        <p:cTn id="52" dur="500" fill="hold"/>
                                        <p:tgtEl>
                                          <p:spTgt spid="27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500" fill="hold"/>
                                        <p:tgtEl>
                                          <p:spTgt spid="278"/>
                                        </p:tgtEl>
                                        <p:attrNameLst>
                                          <p:attrName>ppt_x</p:attrName>
                                        </p:attrNameLst>
                                      </p:cBhvr>
                                      <p:tavLst>
                                        <p:tav tm="0">
                                          <p:val>
                                            <p:strVal val="#ppt_x"/>
                                          </p:val>
                                        </p:tav>
                                        <p:tav tm="100000">
                                          <p:val>
                                            <p:strVal val="#ppt_x"/>
                                          </p:val>
                                        </p:tav>
                                      </p:tavLst>
                                    </p:anim>
                                    <p:anim calcmode="lin" valueType="num">
                                      <p:cBhvr additive="base">
                                        <p:cTn id="56" dur="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68" grpId="0" build="p"/>
      <p:bldP spid="12"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5"/>
          <p:cNvSpPr txBox="1">
            <a:spLocks noGrp="1"/>
          </p:cNvSpPr>
          <p:nvPr>
            <p:ph type="ctrTitle" idx="4294967295"/>
          </p:nvPr>
        </p:nvSpPr>
        <p:spPr>
          <a:xfrm>
            <a:off x="855300" y="845925"/>
            <a:ext cx="7433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9600" dirty="0">
                <a:solidFill>
                  <a:schemeClr val="accent2"/>
                </a:solidFill>
              </a:rPr>
              <a:t>80/20 Rule</a:t>
            </a:r>
            <a:endParaRPr sz="9600" dirty="0">
              <a:solidFill>
                <a:schemeClr val="accent2"/>
              </a:solidFill>
            </a:endParaRPr>
          </a:p>
        </p:txBody>
      </p:sp>
      <p:sp>
        <p:nvSpPr>
          <p:cNvPr id="212" name="Google Shape;212;p25"/>
          <p:cNvSpPr txBox="1">
            <a:spLocks noGrp="1"/>
          </p:cNvSpPr>
          <p:nvPr>
            <p:ph type="subTitle" idx="4294967295"/>
          </p:nvPr>
        </p:nvSpPr>
        <p:spPr>
          <a:xfrm>
            <a:off x="855300" y="1950227"/>
            <a:ext cx="7433400" cy="3777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sz="2000" dirty="0">
                <a:solidFill>
                  <a:schemeClr val="accent5">
                    <a:lumMod val="50000"/>
                  </a:schemeClr>
                </a:solidFill>
              </a:rPr>
              <a:t>This is a good work ratio between AI and the user</a:t>
            </a:r>
            <a:endParaRPr sz="2000" dirty="0">
              <a:solidFill>
                <a:schemeClr val="accent5">
                  <a:lumMod val="50000"/>
                </a:schemeClr>
              </a:solidFill>
            </a:endParaRPr>
          </a:p>
        </p:txBody>
      </p:sp>
      <p:grpSp>
        <p:nvGrpSpPr>
          <p:cNvPr id="214" name="Google Shape;214;p25"/>
          <p:cNvGrpSpPr/>
          <p:nvPr/>
        </p:nvGrpSpPr>
        <p:grpSpPr>
          <a:xfrm>
            <a:off x="2850725" y="2453498"/>
            <a:ext cx="3442550" cy="2690001"/>
            <a:chOff x="5503605" y="983607"/>
            <a:chExt cx="3588232" cy="2803836"/>
          </a:xfrm>
        </p:grpSpPr>
        <p:pic>
          <p:nvPicPr>
            <p:cNvPr id="215" name="Google Shape;215;p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503605" y="983607"/>
              <a:ext cx="3588232" cy="2803836"/>
            </a:xfrm>
            <a:prstGeom prst="rect">
              <a:avLst/>
            </a:prstGeom>
            <a:noFill/>
            <a:ln>
              <a:noFill/>
            </a:ln>
          </p:spPr>
        </p:pic>
        <p:pic>
          <p:nvPicPr>
            <p:cNvPr id="216" name="Google Shape;216;p2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109435" y="1724361"/>
              <a:ext cx="322950" cy="316620"/>
            </a:xfrm>
            <a:prstGeom prst="rect">
              <a:avLst/>
            </a:prstGeom>
            <a:noFill/>
            <a:ln>
              <a:noFill/>
            </a:ln>
          </p:spPr>
        </p:pic>
      </p:grpSp>
    </p:spTree>
    <p:extLst>
      <p:ext uri="{BB962C8B-B14F-4D97-AF65-F5344CB8AC3E}">
        <p14:creationId xmlns:p14="http://schemas.microsoft.com/office/powerpoint/2010/main" val="154844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additive="base">
                                        <p:cTn id="7" dur="500" fill="hold"/>
                                        <p:tgtEl>
                                          <p:spTgt spid="211"/>
                                        </p:tgtEl>
                                        <p:attrNameLst>
                                          <p:attrName>ppt_x</p:attrName>
                                        </p:attrNameLst>
                                      </p:cBhvr>
                                      <p:tavLst>
                                        <p:tav tm="0">
                                          <p:val>
                                            <p:strVal val="#ppt_x"/>
                                          </p:val>
                                        </p:tav>
                                        <p:tav tm="100000">
                                          <p:val>
                                            <p:strVal val="#ppt_x"/>
                                          </p:val>
                                        </p:tav>
                                      </p:tavLst>
                                    </p:anim>
                                    <p:anim calcmode="lin" valueType="num">
                                      <p:cBhvr additive="base">
                                        <p:cTn id="8" dur="500" fill="hold"/>
                                        <p:tgtEl>
                                          <p:spTgt spid="2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2">
                                            <p:txEl>
                                              <p:pRg st="0" end="0"/>
                                            </p:txEl>
                                          </p:spTgt>
                                        </p:tgtEl>
                                        <p:attrNameLst>
                                          <p:attrName>style.visibility</p:attrName>
                                        </p:attrNameLst>
                                      </p:cBhvr>
                                      <p:to>
                                        <p:strVal val="visible"/>
                                      </p:to>
                                    </p:set>
                                    <p:anim calcmode="lin" valueType="num">
                                      <p:cBhvr additive="base">
                                        <p:cTn id="11" dur="500" fill="hold"/>
                                        <p:tgtEl>
                                          <p:spTgt spid="21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4"/>
                                        </p:tgtEl>
                                        <p:attrNameLst>
                                          <p:attrName>style.visibility</p:attrName>
                                        </p:attrNameLst>
                                      </p:cBhvr>
                                      <p:to>
                                        <p:strVal val="visible"/>
                                      </p:to>
                                    </p:set>
                                    <p:anim calcmode="lin" valueType="num">
                                      <p:cBhvr additive="base">
                                        <p:cTn id="15" dur="500" fill="hold"/>
                                        <p:tgtEl>
                                          <p:spTgt spid="214"/>
                                        </p:tgtEl>
                                        <p:attrNameLst>
                                          <p:attrName>ppt_x</p:attrName>
                                        </p:attrNameLst>
                                      </p:cBhvr>
                                      <p:tavLst>
                                        <p:tav tm="0">
                                          <p:val>
                                            <p:strVal val="#ppt_x"/>
                                          </p:val>
                                        </p:tav>
                                        <p:tav tm="100000">
                                          <p:val>
                                            <p:strVal val="#ppt_x"/>
                                          </p:val>
                                        </p:tav>
                                      </p:tavLst>
                                    </p:anim>
                                    <p:anim calcmode="lin" valueType="num">
                                      <p:cBhvr additive="base">
                                        <p:cTn id="16" dur="500" fill="hold"/>
                                        <p:tgtEl>
                                          <p:spTgt spid="2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P spid="21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p:nvPr/>
        </p:nvSpPr>
        <p:spPr>
          <a:xfrm>
            <a:off x="6409627" y="1011790"/>
            <a:ext cx="263619" cy="25171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17"/>
          <p:cNvGrpSpPr/>
          <p:nvPr/>
        </p:nvGrpSpPr>
        <p:grpSpPr>
          <a:xfrm>
            <a:off x="7333960" y="262388"/>
            <a:ext cx="1129443" cy="1129717"/>
            <a:chOff x="6654650" y="3665275"/>
            <a:chExt cx="409100" cy="409125"/>
          </a:xfrm>
        </p:grpSpPr>
        <p:sp>
          <p:nvSpPr>
            <p:cNvPr id="108" name="Google Shape;108;p1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17"/>
          <p:cNvGrpSpPr/>
          <p:nvPr/>
        </p:nvGrpSpPr>
        <p:grpSpPr>
          <a:xfrm rot="1056946">
            <a:off x="4558241" y="890364"/>
            <a:ext cx="746176" cy="746276"/>
            <a:chOff x="570875" y="4322250"/>
            <a:chExt cx="443300" cy="443325"/>
          </a:xfrm>
        </p:grpSpPr>
        <p:sp>
          <p:nvSpPr>
            <p:cNvPr id="111" name="Google Shape;111;p1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17"/>
          <p:cNvSpPr/>
          <p:nvPr/>
        </p:nvSpPr>
        <p:spPr>
          <a:xfrm rot="2466643">
            <a:off x="6109005" y="106936"/>
            <a:ext cx="366269" cy="34972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rot="-1608918">
            <a:off x="8434371" y="1146552"/>
            <a:ext cx="263609" cy="25170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rot="2926240">
            <a:off x="7796011" y="1732996"/>
            <a:ext cx="197436" cy="18851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rot="-1608959">
            <a:off x="7528880" y="86911"/>
            <a:ext cx="177833" cy="16980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17"/>
          <p:cNvGrpSpPr/>
          <p:nvPr/>
        </p:nvGrpSpPr>
        <p:grpSpPr>
          <a:xfrm>
            <a:off x="5699358" y="1136280"/>
            <a:ext cx="2714848" cy="3653541"/>
            <a:chOff x="5653940" y="4356679"/>
            <a:chExt cx="3588221" cy="4828894"/>
          </a:xfrm>
        </p:grpSpPr>
        <p:pic>
          <p:nvPicPr>
            <p:cNvPr id="120" name="Google Shape;120;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653940" y="4356679"/>
              <a:ext cx="3588221" cy="4828894"/>
            </a:xfrm>
            <a:prstGeom prst="rect">
              <a:avLst/>
            </a:prstGeom>
            <a:noFill/>
            <a:ln>
              <a:noFill/>
            </a:ln>
          </p:spPr>
        </p:pic>
        <p:pic>
          <p:nvPicPr>
            <p:cNvPr id="121" name="Google Shape;121;p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261194" y="5084173"/>
              <a:ext cx="322950" cy="316620"/>
            </a:xfrm>
            <a:prstGeom prst="rect">
              <a:avLst/>
            </a:prstGeom>
            <a:noFill/>
            <a:ln>
              <a:noFill/>
            </a:ln>
          </p:spPr>
        </p:pic>
      </p:grpSp>
      <p:sp>
        <p:nvSpPr>
          <p:cNvPr id="122" name="Google Shape;122;p17"/>
          <p:cNvSpPr txBox="1">
            <a:spLocks noGrp="1"/>
          </p:cNvSpPr>
          <p:nvPr>
            <p:ph type="ctrTitle" idx="4294967295"/>
          </p:nvPr>
        </p:nvSpPr>
        <p:spPr>
          <a:xfrm>
            <a:off x="855300" y="985481"/>
            <a:ext cx="4323498" cy="20016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 sz="7700" dirty="0">
                <a:solidFill>
                  <a:schemeClr val="accent2"/>
                </a:solidFill>
              </a:rPr>
              <a:t>Example</a:t>
            </a:r>
            <a:br>
              <a:rPr lang="en" sz="7700" dirty="0">
                <a:solidFill>
                  <a:schemeClr val="accent2"/>
                </a:solidFill>
              </a:rPr>
            </a:br>
            <a:r>
              <a:rPr lang="en" sz="7700" dirty="0">
                <a:solidFill>
                  <a:schemeClr val="accent2"/>
                </a:solidFill>
              </a:rPr>
              <a:t>#2</a:t>
            </a:r>
            <a:endParaRPr sz="7700" dirty="0">
              <a:solidFill>
                <a:schemeClr val="accent2"/>
              </a:solidFill>
            </a:endParaRPr>
          </a:p>
        </p:txBody>
      </p:sp>
      <p:sp>
        <p:nvSpPr>
          <p:cNvPr id="123" name="Google Shape;123;p17"/>
          <p:cNvSpPr txBox="1">
            <a:spLocks noGrp="1"/>
          </p:cNvSpPr>
          <p:nvPr>
            <p:ph type="subTitle" idx="4294967295"/>
          </p:nvPr>
        </p:nvSpPr>
        <p:spPr>
          <a:xfrm>
            <a:off x="855300" y="3027150"/>
            <a:ext cx="3411600" cy="10734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sz="2000" dirty="0">
                <a:solidFill>
                  <a:schemeClr val="accent5">
                    <a:lumMod val="50000"/>
                  </a:schemeClr>
                </a:solidFill>
              </a:rPr>
              <a:t>How to use an AI coding assistant for data ETL</a:t>
            </a:r>
            <a:endParaRPr sz="2000" dirty="0">
              <a:solidFill>
                <a:schemeClr val="accent5">
                  <a:lumMod val="50000"/>
                </a:schemeClr>
              </a:solidFill>
            </a:endParaRPr>
          </a:p>
        </p:txBody>
      </p:sp>
    </p:spTree>
    <p:extLst>
      <p:ext uri="{BB962C8B-B14F-4D97-AF65-F5344CB8AC3E}">
        <p14:creationId xmlns:p14="http://schemas.microsoft.com/office/powerpoint/2010/main" val="278858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fill="hold"/>
                                        <p:tgtEl>
                                          <p:spTgt spid="106"/>
                                        </p:tgtEl>
                                        <p:attrNameLst>
                                          <p:attrName>ppt_x</p:attrName>
                                        </p:attrNameLst>
                                      </p:cBhvr>
                                      <p:tavLst>
                                        <p:tav tm="0">
                                          <p:val>
                                            <p:strVal val="#ppt_x"/>
                                          </p:val>
                                        </p:tav>
                                        <p:tav tm="100000">
                                          <p:val>
                                            <p:strVal val="#ppt_x"/>
                                          </p:val>
                                        </p:tav>
                                      </p:tavLst>
                                    </p:anim>
                                    <p:anim calcmode="lin" valueType="num">
                                      <p:cBhvr additive="base">
                                        <p:cTn id="8" dur="500" fill="hold"/>
                                        <p:tgtEl>
                                          <p:spTgt spid="10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7"/>
                                        </p:tgtEl>
                                        <p:attrNameLst>
                                          <p:attrName>style.visibility</p:attrName>
                                        </p:attrNameLst>
                                      </p:cBhvr>
                                      <p:to>
                                        <p:strVal val="visible"/>
                                      </p:to>
                                    </p:set>
                                    <p:anim calcmode="lin" valueType="num">
                                      <p:cBhvr additive="base">
                                        <p:cTn id="11" dur="500" fill="hold"/>
                                        <p:tgtEl>
                                          <p:spTgt spid="107"/>
                                        </p:tgtEl>
                                        <p:attrNameLst>
                                          <p:attrName>ppt_x</p:attrName>
                                        </p:attrNameLst>
                                      </p:cBhvr>
                                      <p:tavLst>
                                        <p:tav tm="0">
                                          <p:val>
                                            <p:strVal val="#ppt_x"/>
                                          </p:val>
                                        </p:tav>
                                        <p:tav tm="100000">
                                          <p:val>
                                            <p:strVal val="#ppt_x"/>
                                          </p:val>
                                        </p:tav>
                                      </p:tavLst>
                                    </p:anim>
                                    <p:anim calcmode="lin" valueType="num">
                                      <p:cBhvr additive="base">
                                        <p:cTn id="12" dur="500" fill="hold"/>
                                        <p:tgtEl>
                                          <p:spTgt spid="10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500" fill="hold"/>
                                        <p:tgtEl>
                                          <p:spTgt spid="110"/>
                                        </p:tgtEl>
                                        <p:attrNameLst>
                                          <p:attrName>ppt_x</p:attrName>
                                        </p:attrNameLst>
                                      </p:cBhvr>
                                      <p:tavLst>
                                        <p:tav tm="0">
                                          <p:val>
                                            <p:strVal val="#ppt_x"/>
                                          </p:val>
                                        </p:tav>
                                        <p:tav tm="100000">
                                          <p:val>
                                            <p:strVal val="#ppt_x"/>
                                          </p:val>
                                        </p:tav>
                                      </p:tavLst>
                                    </p:anim>
                                    <p:anim calcmode="lin" valueType="num">
                                      <p:cBhvr additive="base">
                                        <p:cTn id="16" dur="500" fill="hold"/>
                                        <p:tgtEl>
                                          <p:spTgt spid="1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anim calcmode="lin" valueType="num">
                                      <p:cBhvr additive="base">
                                        <p:cTn id="19" dur="500" fill="hold"/>
                                        <p:tgtEl>
                                          <p:spTgt spid="115"/>
                                        </p:tgtEl>
                                        <p:attrNameLst>
                                          <p:attrName>ppt_x</p:attrName>
                                        </p:attrNameLst>
                                      </p:cBhvr>
                                      <p:tavLst>
                                        <p:tav tm="0">
                                          <p:val>
                                            <p:strVal val="#ppt_x"/>
                                          </p:val>
                                        </p:tav>
                                        <p:tav tm="100000">
                                          <p:val>
                                            <p:strVal val="#ppt_x"/>
                                          </p:val>
                                        </p:tav>
                                      </p:tavLst>
                                    </p:anim>
                                    <p:anim calcmode="lin" valueType="num">
                                      <p:cBhvr additive="base">
                                        <p:cTn id="20" dur="500" fill="hold"/>
                                        <p:tgtEl>
                                          <p:spTgt spid="1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additive="base">
                                        <p:cTn id="23" dur="500" fill="hold"/>
                                        <p:tgtEl>
                                          <p:spTgt spid="116"/>
                                        </p:tgtEl>
                                        <p:attrNameLst>
                                          <p:attrName>ppt_x</p:attrName>
                                        </p:attrNameLst>
                                      </p:cBhvr>
                                      <p:tavLst>
                                        <p:tav tm="0">
                                          <p:val>
                                            <p:strVal val="#ppt_x"/>
                                          </p:val>
                                        </p:tav>
                                        <p:tav tm="100000">
                                          <p:val>
                                            <p:strVal val="#ppt_x"/>
                                          </p:val>
                                        </p:tav>
                                      </p:tavLst>
                                    </p:anim>
                                    <p:anim calcmode="lin" valueType="num">
                                      <p:cBhvr additive="base">
                                        <p:cTn id="24" dur="500" fill="hold"/>
                                        <p:tgtEl>
                                          <p:spTgt spid="1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7"/>
                                        </p:tgtEl>
                                        <p:attrNameLst>
                                          <p:attrName>style.visibility</p:attrName>
                                        </p:attrNameLst>
                                      </p:cBhvr>
                                      <p:to>
                                        <p:strVal val="visible"/>
                                      </p:to>
                                    </p:set>
                                    <p:anim calcmode="lin" valueType="num">
                                      <p:cBhvr additive="base">
                                        <p:cTn id="27" dur="500" fill="hold"/>
                                        <p:tgtEl>
                                          <p:spTgt spid="117"/>
                                        </p:tgtEl>
                                        <p:attrNameLst>
                                          <p:attrName>ppt_x</p:attrName>
                                        </p:attrNameLst>
                                      </p:cBhvr>
                                      <p:tavLst>
                                        <p:tav tm="0">
                                          <p:val>
                                            <p:strVal val="#ppt_x"/>
                                          </p:val>
                                        </p:tav>
                                        <p:tav tm="100000">
                                          <p:val>
                                            <p:strVal val="#ppt_x"/>
                                          </p:val>
                                        </p:tav>
                                      </p:tavLst>
                                    </p:anim>
                                    <p:anim calcmode="lin" valueType="num">
                                      <p:cBhvr additive="base">
                                        <p:cTn id="28" dur="500" fill="hold"/>
                                        <p:tgtEl>
                                          <p:spTgt spid="1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8"/>
                                        </p:tgtEl>
                                        <p:attrNameLst>
                                          <p:attrName>style.visibility</p:attrName>
                                        </p:attrNameLst>
                                      </p:cBhvr>
                                      <p:to>
                                        <p:strVal val="visible"/>
                                      </p:to>
                                    </p:set>
                                    <p:anim calcmode="lin" valueType="num">
                                      <p:cBhvr additive="base">
                                        <p:cTn id="31" dur="500" fill="hold"/>
                                        <p:tgtEl>
                                          <p:spTgt spid="118"/>
                                        </p:tgtEl>
                                        <p:attrNameLst>
                                          <p:attrName>ppt_x</p:attrName>
                                        </p:attrNameLst>
                                      </p:cBhvr>
                                      <p:tavLst>
                                        <p:tav tm="0">
                                          <p:val>
                                            <p:strVal val="#ppt_x"/>
                                          </p:val>
                                        </p:tav>
                                        <p:tav tm="100000">
                                          <p:val>
                                            <p:strVal val="#ppt_x"/>
                                          </p:val>
                                        </p:tav>
                                      </p:tavLst>
                                    </p:anim>
                                    <p:anim calcmode="lin" valueType="num">
                                      <p:cBhvr additive="base">
                                        <p:cTn id="32" dur="500" fill="hold"/>
                                        <p:tgtEl>
                                          <p:spTgt spid="1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9"/>
                                        </p:tgtEl>
                                        <p:attrNameLst>
                                          <p:attrName>style.visibility</p:attrName>
                                        </p:attrNameLst>
                                      </p:cBhvr>
                                      <p:to>
                                        <p:strVal val="visible"/>
                                      </p:to>
                                    </p:set>
                                    <p:anim calcmode="lin" valueType="num">
                                      <p:cBhvr additive="base">
                                        <p:cTn id="35" dur="500" fill="hold"/>
                                        <p:tgtEl>
                                          <p:spTgt spid="119"/>
                                        </p:tgtEl>
                                        <p:attrNameLst>
                                          <p:attrName>ppt_x</p:attrName>
                                        </p:attrNameLst>
                                      </p:cBhvr>
                                      <p:tavLst>
                                        <p:tav tm="0">
                                          <p:val>
                                            <p:strVal val="#ppt_x"/>
                                          </p:val>
                                        </p:tav>
                                        <p:tav tm="100000">
                                          <p:val>
                                            <p:strVal val="#ppt_x"/>
                                          </p:val>
                                        </p:tav>
                                      </p:tavLst>
                                    </p:anim>
                                    <p:anim calcmode="lin" valueType="num">
                                      <p:cBhvr additive="base">
                                        <p:cTn id="36" dur="500" fill="hold"/>
                                        <p:tgtEl>
                                          <p:spTgt spid="1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2"/>
                                        </p:tgtEl>
                                        <p:attrNameLst>
                                          <p:attrName>style.visibility</p:attrName>
                                        </p:attrNameLst>
                                      </p:cBhvr>
                                      <p:to>
                                        <p:strVal val="visible"/>
                                      </p:to>
                                    </p:set>
                                    <p:anim calcmode="lin" valueType="num">
                                      <p:cBhvr additive="base">
                                        <p:cTn id="39" dur="500" fill="hold"/>
                                        <p:tgtEl>
                                          <p:spTgt spid="122"/>
                                        </p:tgtEl>
                                        <p:attrNameLst>
                                          <p:attrName>ppt_x</p:attrName>
                                        </p:attrNameLst>
                                      </p:cBhvr>
                                      <p:tavLst>
                                        <p:tav tm="0">
                                          <p:val>
                                            <p:strVal val="#ppt_x"/>
                                          </p:val>
                                        </p:tav>
                                        <p:tav tm="100000">
                                          <p:val>
                                            <p:strVal val="#ppt_x"/>
                                          </p:val>
                                        </p:tav>
                                      </p:tavLst>
                                    </p:anim>
                                    <p:anim calcmode="lin" valueType="num">
                                      <p:cBhvr additive="base">
                                        <p:cTn id="40" dur="500" fill="hold"/>
                                        <p:tgtEl>
                                          <p:spTgt spid="1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3">
                                            <p:txEl>
                                              <p:pRg st="0" end="0"/>
                                            </p:txEl>
                                          </p:spTgt>
                                        </p:tgtEl>
                                        <p:attrNameLst>
                                          <p:attrName>style.visibility</p:attrName>
                                        </p:attrNameLst>
                                      </p:cBhvr>
                                      <p:to>
                                        <p:strVal val="visible"/>
                                      </p:to>
                                    </p:set>
                                    <p:anim calcmode="lin" valueType="num">
                                      <p:cBhvr additive="base">
                                        <p:cTn id="43" dur="500" fill="hold"/>
                                        <p:tgtEl>
                                          <p:spTgt spid="12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15" grpId="0" animBg="1"/>
      <p:bldP spid="116" grpId="0" animBg="1"/>
      <p:bldP spid="117" grpId="0" animBg="1"/>
      <p:bldP spid="118" grpId="0" animBg="1"/>
      <p:bldP spid="122" grpId="0"/>
      <p:bldP spid="12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body" idx="1"/>
          </p:nvPr>
        </p:nvSpPr>
        <p:spPr>
          <a:xfrm>
            <a:off x="1003500" y="1260700"/>
            <a:ext cx="5119982" cy="307185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US" sz="1600" dirty="0">
                <a:solidFill>
                  <a:schemeClr val="accent5">
                    <a:lumMod val="50000"/>
                  </a:schemeClr>
                </a:solidFill>
              </a:rPr>
              <a:t>By creating a custom AI such as a Generative Pre-trained Transformer (GPT) and pre-loading it with your specific documentation libraries, you effectively craft a highly specialized subject matter expert. This AI can understand and interact based on the nuanced information and context unique to your work or personal needs. It becomes a tailored assistant, proficient in your domain, capable of providing insightful responses, generating relevant content, and assisting with tasks by drawing directly from a curated knowledge base you provide, making it an invaluable resource for efficient and informed decision-making.</a:t>
            </a:r>
            <a:endParaRPr sz="1600" dirty="0">
              <a:solidFill>
                <a:schemeClr val="accent5">
                  <a:lumMod val="50000"/>
                </a:schemeClr>
              </a:solidFill>
            </a:endParaRPr>
          </a:p>
        </p:txBody>
      </p:sp>
      <p:pic>
        <p:nvPicPr>
          <p:cNvPr id="90" name="Google Shape;90;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06862" y="1367600"/>
            <a:ext cx="3137138" cy="3775900"/>
          </a:xfrm>
          <a:prstGeom prst="rect">
            <a:avLst/>
          </a:prstGeom>
          <a:noFill/>
          <a:ln>
            <a:noFill/>
          </a:ln>
        </p:spPr>
      </p:pic>
      <p:sp>
        <p:nvSpPr>
          <p:cNvPr id="2" name="Google Shape;435;p38">
            <a:extLst>
              <a:ext uri="{FF2B5EF4-FFF2-40B4-BE49-F238E27FC236}">
                <a16:creationId xmlns:a16="http://schemas.microsoft.com/office/drawing/2014/main" id="{E138DE7C-3F64-4B11-FDBF-05642CCAEADA}"/>
              </a:ext>
            </a:extLst>
          </p:cNvPr>
          <p:cNvSpPr txBox="1">
            <a:spLocks/>
          </p:cNvSpPr>
          <p:nvPr/>
        </p:nvSpPr>
        <p:spPr>
          <a:xfrm>
            <a:off x="-233159" y="810950"/>
            <a:ext cx="7593300"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ln w="0"/>
                <a:solidFill>
                  <a:schemeClr val="accent1"/>
                </a:solidFill>
              </a:rPr>
              <a:t>Custom AI</a:t>
            </a:r>
          </a:p>
        </p:txBody>
      </p:sp>
    </p:spTree>
    <p:extLst>
      <p:ext uri="{BB962C8B-B14F-4D97-AF65-F5344CB8AC3E}">
        <p14:creationId xmlns:p14="http://schemas.microsoft.com/office/powerpoint/2010/main" val="261445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 calcmode="lin" valueType="num">
                                      <p:cBhvr additive="base">
                                        <p:cTn id="7" dur="500" fill="hold"/>
                                        <p:tgtEl>
                                          <p:spTgt spid="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ppt_x"/>
                                          </p:val>
                                        </p:tav>
                                        <p:tav tm="100000">
                                          <p:val>
                                            <p:strVal val="#ppt_x"/>
                                          </p:val>
                                        </p:tav>
                                      </p:tavLst>
                                    </p:anim>
                                    <p:anim calcmode="lin" valueType="num">
                                      <p:cBhvr additive="base">
                                        <p:cTn id="12" dur="500" fill="hold"/>
                                        <p:tgtEl>
                                          <p:spTgt spid="9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46000">
              <a:schemeClr val="accent6">
                <a:lumMod val="95000"/>
                <a:lumOff val="5000"/>
              </a:schemeClr>
            </a:gs>
            <a:gs pos="100000">
              <a:schemeClr val="accent6"/>
            </a:gs>
          </a:gsLst>
          <a:path path="circle">
            <a:fillToRect l="100000" t="100000"/>
          </a:path>
          <a:tileRect r="-100000" b="-100000"/>
        </a:gradFill>
        <a:effectLst/>
      </p:bgPr>
    </p:bg>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339382" y="658650"/>
            <a:ext cx="3954011" cy="1912428"/>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400" dirty="0">
                <a:solidFill>
                  <a:schemeClr val="accent2"/>
                </a:solidFill>
              </a:rPr>
              <a:t>“Once we accept our limits, we go beyond them.”</a:t>
            </a:r>
            <a:endParaRPr sz="4400" dirty="0">
              <a:solidFill>
                <a:schemeClr val="accent2"/>
              </a:solidFill>
            </a:endParaRPr>
          </a:p>
        </p:txBody>
      </p:sp>
      <p:pic>
        <p:nvPicPr>
          <p:cNvPr id="151" name="Google Shape;151;p20"/>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4850609" y="565782"/>
            <a:ext cx="3549019" cy="3549019"/>
          </a:xfrm>
          <a:prstGeom prst="rect">
            <a:avLst/>
          </a:prstGeom>
          <a:noFill/>
          <a:ln w="114300" cap="flat" cmpd="sng">
            <a:solidFill>
              <a:schemeClr val="lt1"/>
            </a:solidFill>
            <a:prstDash val="solid"/>
            <a:miter lim="8000"/>
            <a:headEnd type="none" w="med" len="med"/>
            <a:tailEnd type="none" w="med" len="med"/>
          </a:ln>
          <a:effectLst>
            <a:outerShdw blurRad="57150" dist="19050" dir="5400000" algn="bl" rotWithShape="0">
              <a:schemeClr val="dk1">
                <a:alpha val="30000"/>
              </a:schemeClr>
            </a:outerShdw>
          </a:effectLst>
        </p:spPr>
      </p:pic>
      <p:sp>
        <p:nvSpPr>
          <p:cNvPr id="153" name="Google Shape;153;p20"/>
          <p:cNvSpPr txBox="1">
            <a:spLocks noGrp="1"/>
          </p:cNvSpPr>
          <p:nvPr>
            <p:ph type="body" idx="1"/>
          </p:nvPr>
        </p:nvSpPr>
        <p:spPr>
          <a:xfrm>
            <a:off x="1912753" y="2020032"/>
            <a:ext cx="1946010" cy="472465"/>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dirty="0">
                <a:solidFill>
                  <a:schemeClr val="accent5">
                    <a:lumMod val="50000"/>
                  </a:schemeClr>
                </a:solidFill>
              </a:rPr>
              <a:t>-Albert Einstein</a:t>
            </a:r>
            <a:endParaRPr dirty="0">
              <a:solidFill>
                <a:schemeClr val="accent5">
                  <a:lumMod val="50000"/>
                </a:schemeClr>
              </a:solidFill>
            </a:endParaRPr>
          </a:p>
        </p:txBody>
      </p:sp>
      <p:pic>
        <p:nvPicPr>
          <p:cNvPr id="2" name="Google Shape;673;p46">
            <a:extLst>
              <a:ext uri="{FF2B5EF4-FFF2-40B4-BE49-F238E27FC236}">
                <a16:creationId xmlns:a16="http://schemas.microsoft.com/office/drawing/2014/main" id="{E4A91C80-4D96-39DA-0EB6-E0E4D315E847}"/>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2" y="2571078"/>
            <a:ext cx="2446533" cy="2572422"/>
          </a:xfrm>
          <a:prstGeom prst="rect">
            <a:avLst/>
          </a:prstGeom>
          <a:noFill/>
          <a:ln>
            <a:noFill/>
          </a:ln>
        </p:spPr>
      </p:pic>
    </p:spTree>
    <p:extLst>
      <p:ext uri="{BB962C8B-B14F-4D97-AF65-F5344CB8AC3E}">
        <p14:creationId xmlns:p14="http://schemas.microsoft.com/office/powerpoint/2010/main" val="405105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1"/>
                                        </p:tgtEl>
                                        <p:attrNameLst>
                                          <p:attrName>style.visibility</p:attrName>
                                        </p:attrNameLst>
                                      </p:cBhvr>
                                      <p:to>
                                        <p:strVal val="visible"/>
                                      </p:to>
                                    </p:set>
                                    <p:anim calcmode="lin" valueType="num">
                                      <p:cBhvr additive="base">
                                        <p:cTn id="11" dur="500" fill="hold"/>
                                        <p:tgtEl>
                                          <p:spTgt spid="151"/>
                                        </p:tgtEl>
                                        <p:attrNameLst>
                                          <p:attrName>ppt_x</p:attrName>
                                        </p:attrNameLst>
                                      </p:cBhvr>
                                      <p:tavLst>
                                        <p:tav tm="0">
                                          <p:val>
                                            <p:strVal val="#ppt_x"/>
                                          </p:val>
                                        </p:tav>
                                        <p:tav tm="100000">
                                          <p:val>
                                            <p:strVal val="#ppt_x"/>
                                          </p:val>
                                        </p:tav>
                                      </p:tavLst>
                                    </p:anim>
                                    <p:anim calcmode="lin" valueType="num">
                                      <p:cBhvr additive="base">
                                        <p:cTn id="12" dur="500" fill="hold"/>
                                        <p:tgtEl>
                                          <p:spTgt spid="15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3">
                                            <p:txEl>
                                              <p:pRg st="0" end="0"/>
                                            </p:txEl>
                                          </p:spTgt>
                                        </p:tgtEl>
                                        <p:attrNameLst>
                                          <p:attrName>style.visibility</p:attrName>
                                        </p:attrNameLst>
                                      </p:cBhvr>
                                      <p:to>
                                        <p:strVal val="visible"/>
                                      </p:to>
                                    </p:set>
                                    <p:anim calcmode="lin" valueType="num">
                                      <p:cBhvr additive="base">
                                        <p:cTn id="15" dur="500" fill="hold"/>
                                        <p:tgtEl>
                                          <p:spTgt spid="15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5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78" name="Google Shape;278;p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218153" y="670805"/>
            <a:ext cx="704850" cy="704850"/>
          </a:xfrm>
          <a:prstGeom prst="rect">
            <a:avLst/>
          </a:prstGeom>
          <a:noFill/>
          <a:ln>
            <a:noFill/>
          </a:ln>
        </p:spPr>
      </p:pic>
      <p:sp>
        <p:nvSpPr>
          <p:cNvPr id="267" name="Google Shape;267;p28"/>
          <p:cNvSpPr txBox="1">
            <a:spLocks noGrp="1"/>
          </p:cNvSpPr>
          <p:nvPr>
            <p:ph type="title"/>
          </p:nvPr>
        </p:nvSpPr>
        <p:spPr>
          <a:xfrm>
            <a:off x="210209" y="472655"/>
            <a:ext cx="7593300" cy="55057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solidFill>
                  <a:schemeClr val="accent2"/>
                </a:solidFill>
              </a:rPr>
              <a:t>6 advantages of using a custom </a:t>
            </a:r>
            <a:r>
              <a:rPr lang="en-US" dirty="0">
                <a:solidFill>
                  <a:schemeClr val="accent2"/>
                </a:solidFill>
              </a:rPr>
              <a:t>AI Chatbot</a:t>
            </a:r>
            <a:endParaRPr dirty="0">
              <a:solidFill>
                <a:schemeClr val="accent2"/>
              </a:solidFill>
            </a:endParaRPr>
          </a:p>
        </p:txBody>
      </p:sp>
      <p:sp>
        <p:nvSpPr>
          <p:cNvPr id="268" name="Google Shape;268;p28"/>
          <p:cNvSpPr txBox="1">
            <a:spLocks noGrp="1"/>
          </p:cNvSpPr>
          <p:nvPr>
            <p:ph type="body" idx="1"/>
          </p:nvPr>
        </p:nvSpPr>
        <p:spPr>
          <a:xfrm>
            <a:off x="2712831" y="1183564"/>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Enhanced Accuracy</a:t>
            </a:r>
            <a:endParaRPr b="1" dirty="0">
              <a:solidFill>
                <a:schemeClr val="accent5">
                  <a:lumMod val="50000"/>
                </a:schemeClr>
              </a:solidFill>
            </a:endParaRPr>
          </a:p>
          <a:p>
            <a:pPr marL="0" lvl="0" indent="0" algn="l" rtl="0">
              <a:spcBef>
                <a:spcPts val="800"/>
              </a:spcBef>
              <a:spcAft>
                <a:spcPts val="800"/>
              </a:spcAft>
              <a:buNone/>
            </a:pPr>
            <a:r>
              <a:rPr lang="en-US" sz="1200" dirty="0">
                <a:solidFill>
                  <a:schemeClr val="accent5">
                    <a:lumMod val="50000"/>
                  </a:schemeClr>
                </a:solidFill>
              </a:rPr>
              <a:t>Tailors the model's responses to your specific domain, improving accuracy.</a:t>
            </a:r>
            <a:endParaRPr sz="1200" dirty="0">
              <a:solidFill>
                <a:schemeClr val="accent5">
                  <a:lumMod val="50000"/>
                </a:schemeClr>
              </a:solidFill>
            </a:endParaRPr>
          </a:p>
        </p:txBody>
      </p:sp>
      <p:sp>
        <p:nvSpPr>
          <p:cNvPr id="269" name="Google Shape;269;p28"/>
          <p:cNvSpPr txBox="1">
            <a:spLocks noGrp="1"/>
          </p:cNvSpPr>
          <p:nvPr>
            <p:ph type="body" idx="2"/>
          </p:nvPr>
        </p:nvSpPr>
        <p:spPr>
          <a:xfrm>
            <a:off x="4788520" y="1183564"/>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Personalized Experience</a:t>
            </a:r>
            <a:endParaRPr b="1" dirty="0">
              <a:solidFill>
                <a:schemeClr val="accent5">
                  <a:lumMod val="50000"/>
                </a:schemeClr>
              </a:solidFill>
            </a:endParaRPr>
          </a:p>
          <a:p>
            <a:pPr marL="0" lvl="0" indent="0" algn="l" rtl="0">
              <a:spcBef>
                <a:spcPts val="800"/>
              </a:spcBef>
              <a:spcAft>
                <a:spcPts val="800"/>
              </a:spcAft>
              <a:buNone/>
            </a:pPr>
            <a:r>
              <a:rPr lang="en-US" sz="1200" dirty="0">
                <a:solidFill>
                  <a:schemeClr val="accent5">
                    <a:lumMod val="50000"/>
                  </a:schemeClr>
                </a:solidFill>
              </a:rPr>
              <a:t>Creates a unique AI that understands your context and needs.</a:t>
            </a:r>
            <a:endParaRPr sz="1200" dirty="0">
              <a:solidFill>
                <a:schemeClr val="accent5">
                  <a:lumMod val="50000"/>
                </a:schemeClr>
              </a:solidFill>
            </a:endParaRPr>
          </a:p>
        </p:txBody>
      </p:sp>
      <p:sp>
        <p:nvSpPr>
          <p:cNvPr id="270" name="Google Shape;270;p28"/>
          <p:cNvSpPr txBox="1">
            <a:spLocks noGrp="1"/>
          </p:cNvSpPr>
          <p:nvPr>
            <p:ph type="body" idx="3"/>
          </p:nvPr>
        </p:nvSpPr>
        <p:spPr>
          <a:xfrm>
            <a:off x="6864209" y="1183564"/>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Customized Learning</a:t>
            </a:r>
            <a:endParaRPr b="1" dirty="0">
              <a:solidFill>
                <a:schemeClr val="accent5">
                  <a:lumMod val="50000"/>
                </a:schemeClr>
              </a:solidFill>
            </a:endParaRPr>
          </a:p>
          <a:p>
            <a:pPr marL="0" lvl="0" indent="0" algn="l" rtl="0">
              <a:spcBef>
                <a:spcPts val="800"/>
              </a:spcBef>
              <a:spcAft>
                <a:spcPts val="0"/>
              </a:spcAft>
              <a:buNone/>
            </a:pPr>
            <a:r>
              <a:rPr lang="en-US" sz="1200" dirty="0">
                <a:solidFill>
                  <a:schemeClr val="accent5">
                    <a:lumMod val="50000"/>
                  </a:schemeClr>
                </a:solidFill>
              </a:rPr>
              <a:t>Tailors AI to learn from your specific content, leading to more accurate and relevant responses.</a:t>
            </a:r>
          </a:p>
        </p:txBody>
      </p:sp>
      <p:sp>
        <p:nvSpPr>
          <p:cNvPr id="272" name="Google Shape;272;p28"/>
          <p:cNvSpPr txBox="1">
            <a:spLocks noGrp="1"/>
          </p:cNvSpPr>
          <p:nvPr>
            <p:ph type="body" idx="1"/>
          </p:nvPr>
        </p:nvSpPr>
        <p:spPr>
          <a:xfrm>
            <a:off x="2712831" y="2859964"/>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Efficiency</a:t>
            </a:r>
            <a:endParaRPr b="1" dirty="0">
              <a:solidFill>
                <a:schemeClr val="accent5">
                  <a:lumMod val="50000"/>
                </a:schemeClr>
              </a:solidFill>
            </a:endParaRPr>
          </a:p>
          <a:p>
            <a:pPr marL="0" lvl="0" indent="0" algn="l" rtl="0">
              <a:spcBef>
                <a:spcPts val="800"/>
              </a:spcBef>
              <a:spcAft>
                <a:spcPts val="800"/>
              </a:spcAft>
              <a:buNone/>
            </a:pPr>
            <a:r>
              <a:rPr lang="en-US" sz="1200" dirty="0">
                <a:solidFill>
                  <a:schemeClr val="accent5">
                    <a:lumMod val="50000"/>
                  </a:schemeClr>
                </a:solidFill>
              </a:rPr>
              <a:t>Streamlines workflows by automating tasks aligned with your operational specifics.</a:t>
            </a:r>
            <a:endParaRPr sz="1200" dirty="0">
              <a:solidFill>
                <a:schemeClr val="accent5">
                  <a:lumMod val="50000"/>
                </a:schemeClr>
              </a:solidFill>
            </a:endParaRPr>
          </a:p>
        </p:txBody>
      </p:sp>
      <p:sp>
        <p:nvSpPr>
          <p:cNvPr id="273" name="Google Shape;273;p28"/>
          <p:cNvSpPr txBox="1">
            <a:spLocks noGrp="1"/>
          </p:cNvSpPr>
          <p:nvPr>
            <p:ph type="body" idx="2"/>
          </p:nvPr>
        </p:nvSpPr>
        <p:spPr>
          <a:xfrm>
            <a:off x="4788523" y="2859964"/>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Knowledge Consolidation</a:t>
            </a:r>
            <a:endParaRPr b="1" dirty="0">
              <a:solidFill>
                <a:schemeClr val="accent5">
                  <a:lumMod val="50000"/>
                </a:schemeClr>
              </a:solidFill>
            </a:endParaRPr>
          </a:p>
          <a:p>
            <a:pPr marL="0" lvl="0" indent="0" algn="l" rtl="0">
              <a:spcBef>
                <a:spcPts val="800"/>
              </a:spcBef>
              <a:spcAft>
                <a:spcPts val="800"/>
              </a:spcAft>
              <a:buNone/>
            </a:pPr>
            <a:r>
              <a:rPr lang="en-US" sz="1200" dirty="0">
                <a:solidFill>
                  <a:schemeClr val="accent5">
                    <a:lumMod val="50000"/>
                  </a:schemeClr>
                </a:solidFill>
              </a:rPr>
              <a:t>Centralizes scattered information into a single, accessible AI resource.</a:t>
            </a:r>
          </a:p>
        </p:txBody>
      </p:sp>
      <p:sp>
        <p:nvSpPr>
          <p:cNvPr id="274" name="Google Shape;274;p28"/>
          <p:cNvSpPr txBox="1">
            <a:spLocks noGrp="1"/>
          </p:cNvSpPr>
          <p:nvPr>
            <p:ph type="body" idx="3"/>
          </p:nvPr>
        </p:nvSpPr>
        <p:spPr>
          <a:xfrm>
            <a:off x="6864216" y="2859964"/>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Innovation</a:t>
            </a:r>
            <a:endParaRPr b="1" dirty="0">
              <a:solidFill>
                <a:schemeClr val="accent5">
                  <a:lumMod val="50000"/>
                </a:schemeClr>
              </a:solidFill>
            </a:endParaRPr>
          </a:p>
          <a:p>
            <a:pPr marL="0" lvl="0" indent="0" algn="l" rtl="0">
              <a:spcBef>
                <a:spcPts val="800"/>
              </a:spcBef>
              <a:spcAft>
                <a:spcPts val="0"/>
              </a:spcAft>
              <a:buNone/>
            </a:pPr>
            <a:r>
              <a:rPr lang="en-US" sz="1200" dirty="0">
                <a:solidFill>
                  <a:schemeClr val="accent5">
                    <a:lumMod val="50000"/>
                  </a:schemeClr>
                </a:solidFill>
              </a:rPr>
              <a:t>Enables novel applications of AI tailored to niche or innovative use cases that can be shared with others.</a:t>
            </a:r>
            <a:endParaRPr sz="1200" dirty="0">
              <a:solidFill>
                <a:schemeClr val="accent5">
                  <a:lumMod val="50000"/>
                </a:schemeClr>
              </a:solidFill>
            </a:endParaRPr>
          </a:p>
        </p:txBody>
      </p:sp>
      <p:grpSp>
        <p:nvGrpSpPr>
          <p:cNvPr id="275" name="Google Shape;275;p28"/>
          <p:cNvGrpSpPr/>
          <p:nvPr/>
        </p:nvGrpSpPr>
        <p:grpSpPr>
          <a:xfrm flipH="1">
            <a:off x="0" y="1316141"/>
            <a:ext cx="2428325" cy="3645025"/>
            <a:chOff x="5864298" y="1238675"/>
            <a:chExt cx="2428325" cy="3645025"/>
          </a:xfrm>
        </p:grpSpPr>
        <p:pic>
          <p:nvPicPr>
            <p:cNvPr id="276" name="Google Shape;276;p2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864298" y="1238675"/>
              <a:ext cx="2428325" cy="3645025"/>
            </a:xfrm>
            <a:prstGeom prst="rect">
              <a:avLst/>
            </a:prstGeom>
            <a:noFill/>
            <a:ln>
              <a:noFill/>
            </a:ln>
          </p:spPr>
        </p:pic>
        <p:pic>
          <p:nvPicPr>
            <p:cNvPr id="277" name="Google Shape;277;p2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087476" y="1833431"/>
              <a:ext cx="241950" cy="170793"/>
            </a:xfrm>
            <a:prstGeom prst="rect">
              <a:avLst/>
            </a:prstGeom>
            <a:noFill/>
            <a:ln>
              <a:noFill/>
            </a:ln>
          </p:spPr>
        </p:pic>
      </p:grpSp>
      <p:sp>
        <p:nvSpPr>
          <p:cNvPr id="2" name="TextBox 1">
            <a:extLst>
              <a:ext uri="{FF2B5EF4-FFF2-40B4-BE49-F238E27FC236}">
                <a16:creationId xmlns:a16="http://schemas.microsoft.com/office/drawing/2014/main" id="{77F62D38-E358-0394-016D-AA7D19C81B06}"/>
              </a:ext>
            </a:extLst>
          </p:cNvPr>
          <p:cNvSpPr txBox="1"/>
          <p:nvPr/>
        </p:nvSpPr>
        <p:spPr>
          <a:xfrm>
            <a:off x="0" y="4881890"/>
            <a:ext cx="6424188" cy="261610"/>
          </a:xfrm>
          <a:prstGeom prst="rect">
            <a:avLst/>
          </a:prstGeom>
          <a:noFill/>
        </p:spPr>
        <p:txBody>
          <a:bodyPr wrap="square">
            <a:spAutoFit/>
          </a:bodyPr>
          <a:lstStyle/>
          <a:p>
            <a:r>
              <a:rPr lang="en-US" sz="1100" dirty="0">
                <a:solidFill>
                  <a:schemeClr val="accent5">
                    <a:lumMod val="50000"/>
                  </a:schemeClr>
                </a:solidFill>
              </a:rPr>
              <a:t>https://</a:t>
            </a:r>
            <a:r>
              <a:rPr lang="en-US" sz="1100" dirty="0" err="1">
                <a:solidFill>
                  <a:schemeClr val="accent5">
                    <a:lumMod val="50000"/>
                  </a:schemeClr>
                </a:solidFill>
              </a:rPr>
              <a:t>bradyim.substack.com</a:t>
            </a:r>
            <a:r>
              <a:rPr lang="en-US" sz="1100" dirty="0">
                <a:solidFill>
                  <a:schemeClr val="accent5">
                    <a:lumMod val="50000"/>
                  </a:schemeClr>
                </a:solidFill>
              </a:rPr>
              <a:t>/p/how-to-build-your-own-custom-</a:t>
            </a:r>
            <a:r>
              <a:rPr lang="en-US" sz="1100" dirty="0" err="1">
                <a:solidFill>
                  <a:schemeClr val="accent5">
                    <a:lumMod val="50000"/>
                  </a:schemeClr>
                </a:solidFill>
              </a:rPr>
              <a:t>gpt</a:t>
            </a:r>
            <a:endParaRPr lang="en-US" sz="1100" dirty="0">
              <a:solidFill>
                <a:schemeClr val="accent5">
                  <a:lumMod val="50000"/>
                </a:schemeClr>
              </a:solidFill>
            </a:endParaRPr>
          </a:p>
        </p:txBody>
      </p:sp>
    </p:spTree>
    <p:extLst>
      <p:ext uri="{BB962C8B-B14F-4D97-AF65-F5344CB8AC3E}">
        <p14:creationId xmlns:p14="http://schemas.microsoft.com/office/powerpoint/2010/main" val="265886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additive="base">
                                        <p:cTn id="7" dur="500" fill="hold"/>
                                        <p:tgtEl>
                                          <p:spTgt spid="267"/>
                                        </p:tgtEl>
                                        <p:attrNameLst>
                                          <p:attrName>ppt_x</p:attrName>
                                        </p:attrNameLst>
                                      </p:cBhvr>
                                      <p:tavLst>
                                        <p:tav tm="0">
                                          <p:val>
                                            <p:strVal val="#ppt_x"/>
                                          </p:val>
                                        </p:tav>
                                        <p:tav tm="100000">
                                          <p:val>
                                            <p:strVal val="#ppt_x"/>
                                          </p:val>
                                        </p:tav>
                                      </p:tavLst>
                                    </p:anim>
                                    <p:anim calcmode="lin" valueType="num">
                                      <p:cBhvr additive="base">
                                        <p:cTn id="8" dur="500" fill="hold"/>
                                        <p:tgtEl>
                                          <p:spTgt spid="2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8">
                                            <p:txEl>
                                              <p:pRg st="0" end="0"/>
                                            </p:txEl>
                                          </p:spTgt>
                                        </p:tgtEl>
                                        <p:attrNameLst>
                                          <p:attrName>style.visibility</p:attrName>
                                        </p:attrNameLst>
                                      </p:cBhvr>
                                      <p:to>
                                        <p:strVal val="visible"/>
                                      </p:to>
                                    </p:set>
                                    <p:anim calcmode="lin" valueType="num">
                                      <p:cBhvr additive="base">
                                        <p:cTn id="11" dur="500" fill="hold"/>
                                        <p:tgtEl>
                                          <p:spTgt spid="26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xEl>
                                              <p:pRg st="1" end="1"/>
                                            </p:txEl>
                                          </p:spTgt>
                                        </p:tgtEl>
                                        <p:attrNameLst>
                                          <p:attrName>style.visibility</p:attrName>
                                        </p:attrNameLst>
                                      </p:cBhvr>
                                      <p:to>
                                        <p:strVal val="visible"/>
                                      </p:to>
                                    </p:set>
                                    <p:anim calcmode="lin" valueType="num">
                                      <p:cBhvr additive="base">
                                        <p:cTn id="15" dur="500" fill="hold"/>
                                        <p:tgtEl>
                                          <p:spTgt spid="26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8">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xEl>
                                              <p:pRg st="0" end="0"/>
                                            </p:txEl>
                                          </p:spTgt>
                                        </p:tgtEl>
                                        <p:attrNameLst>
                                          <p:attrName>style.visibility</p:attrName>
                                        </p:attrNameLst>
                                      </p:cBhvr>
                                      <p:to>
                                        <p:strVal val="visible"/>
                                      </p:to>
                                    </p:set>
                                    <p:anim calcmode="lin" valueType="num">
                                      <p:cBhvr additive="base">
                                        <p:cTn id="19" dur="500" fill="hold"/>
                                        <p:tgtEl>
                                          <p:spTgt spid="26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9">
                                            <p:txEl>
                                              <p:pRg st="1" end="1"/>
                                            </p:txEl>
                                          </p:spTgt>
                                        </p:tgtEl>
                                        <p:attrNameLst>
                                          <p:attrName>style.visibility</p:attrName>
                                        </p:attrNameLst>
                                      </p:cBhvr>
                                      <p:to>
                                        <p:strVal val="visible"/>
                                      </p:to>
                                    </p:set>
                                    <p:anim calcmode="lin" valueType="num">
                                      <p:cBhvr additive="base">
                                        <p:cTn id="23" dur="500" fill="hold"/>
                                        <p:tgtEl>
                                          <p:spTgt spid="26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9">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0">
                                            <p:txEl>
                                              <p:pRg st="0" end="0"/>
                                            </p:txEl>
                                          </p:spTgt>
                                        </p:tgtEl>
                                        <p:attrNameLst>
                                          <p:attrName>style.visibility</p:attrName>
                                        </p:attrNameLst>
                                      </p:cBhvr>
                                      <p:to>
                                        <p:strVal val="visible"/>
                                      </p:to>
                                    </p:set>
                                    <p:anim calcmode="lin" valueType="num">
                                      <p:cBhvr additive="base">
                                        <p:cTn id="27" dur="500" fill="hold"/>
                                        <p:tgtEl>
                                          <p:spTgt spid="27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0">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0">
                                            <p:txEl>
                                              <p:pRg st="1" end="1"/>
                                            </p:txEl>
                                          </p:spTgt>
                                        </p:tgtEl>
                                        <p:attrNameLst>
                                          <p:attrName>style.visibility</p:attrName>
                                        </p:attrNameLst>
                                      </p:cBhvr>
                                      <p:to>
                                        <p:strVal val="visible"/>
                                      </p:to>
                                    </p:set>
                                    <p:anim calcmode="lin" valueType="num">
                                      <p:cBhvr additive="base">
                                        <p:cTn id="31" dur="500" fill="hold"/>
                                        <p:tgtEl>
                                          <p:spTgt spid="27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0">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2">
                                            <p:txEl>
                                              <p:pRg st="0" end="0"/>
                                            </p:txEl>
                                          </p:spTgt>
                                        </p:tgtEl>
                                        <p:attrNameLst>
                                          <p:attrName>style.visibility</p:attrName>
                                        </p:attrNameLst>
                                      </p:cBhvr>
                                      <p:to>
                                        <p:strVal val="visible"/>
                                      </p:to>
                                    </p:set>
                                    <p:anim calcmode="lin" valueType="num">
                                      <p:cBhvr additive="base">
                                        <p:cTn id="35" dur="500" fill="hold"/>
                                        <p:tgtEl>
                                          <p:spTgt spid="27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2">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2">
                                            <p:txEl>
                                              <p:pRg st="1" end="1"/>
                                            </p:txEl>
                                          </p:spTgt>
                                        </p:tgtEl>
                                        <p:attrNameLst>
                                          <p:attrName>style.visibility</p:attrName>
                                        </p:attrNameLst>
                                      </p:cBhvr>
                                      <p:to>
                                        <p:strVal val="visible"/>
                                      </p:to>
                                    </p:set>
                                    <p:anim calcmode="lin" valueType="num">
                                      <p:cBhvr additive="base">
                                        <p:cTn id="39" dur="500" fill="hold"/>
                                        <p:tgtEl>
                                          <p:spTgt spid="27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2">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3">
                                            <p:txEl>
                                              <p:pRg st="0" end="0"/>
                                            </p:txEl>
                                          </p:spTgt>
                                        </p:tgtEl>
                                        <p:attrNameLst>
                                          <p:attrName>style.visibility</p:attrName>
                                        </p:attrNameLst>
                                      </p:cBhvr>
                                      <p:to>
                                        <p:strVal val="visible"/>
                                      </p:to>
                                    </p:set>
                                    <p:anim calcmode="lin" valueType="num">
                                      <p:cBhvr additive="base">
                                        <p:cTn id="43" dur="500" fill="hold"/>
                                        <p:tgtEl>
                                          <p:spTgt spid="27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3">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3">
                                            <p:txEl>
                                              <p:pRg st="1" end="1"/>
                                            </p:txEl>
                                          </p:spTgt>
                                        </p:tgtEl>
                                        <p:attrNameLst>
                                          <p:attrName>style.visibility</p:attrName>
                                        </p:attrNameLst>
                                      </p:cBhvr>
                                      <p:to>
                                        <p:strVal val="visible"/>
                                      </p:to>
                                    </p:set>
                                    <p:anim calcmode="lin" valueType="num">
                                      <p:cBhvr additive="base">
                                        <p:cTn id="47" dur="500" fill="hold"/>
                                        <p:tgtEl>
                                          <p:spTgt spid="273">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73">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4">
                                            <p:txEl>
                                              <p:pRg st="0" end="0"/>
                                            </p:txEl>
                                          </p:spTgt>
                                        </p:tgtEl>
                                        <p:attrNameLst>
                                          <p:attrName>style.visibility</p:attrName>
                                        </p:attrNameLst>
                                      </p:cBhvr>
                                      <p:to>
                                        <p:strVal val="visible"/>
                                      </p:to>
                                    </p:set>
                                    <p:anim calcmode="lin" valueType="num">
                                      <p:cBhvr additive="base">
                                        <p:cTn id="51" dur="500" fill="hold"/>
                                        <p:tgtEl>
                                          <p:spTgt spid="274">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4">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4">
                                            <p:txEl>
                                              <p:pRg st="1" end="1"/>
                                            </p:txEl>
                                          </p:spTgt>
                                        </p:tgtEl>
                                        <p:attrNameLst>
                                          <p:attrName>style.visibility</p:attrName>
                                        </p:attrNameLst>
                                      </p:cBhvr>
                                      <p:to>
                                        <p:strVal val="visible"/>
                                      </p:to>
                                    </p:set>
                                    <p:anim calcmode="lin" valueType="num">
                                      <p:cBhvr additive="base">
                                        <p:cTn id="55" dur="500" fill="hold"/>
                                        <p:tgtEl>
                                          <p:spTgt spid="27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4">
                                            <p:txEl>
                                              <p:pRg st="1" end="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75"/>
                                        </p:tgtEl>
                                        <p:attrNameLst>
                                          <p:attrName>style.visibility</p:attrName>
                                        </p:attrNameLst>
                                      </p:cBhvr>
                                      <p:to>
                                        <p:strVal val="visible"/>
                                      </p:to>
                                    </p:set>
                                    <p:anim calcmode="lin" valueType="num">
                                      <p:cBhvr additive="base">
                                        <p:cTn id="59" dur="500" fill="hold"/>
                                        <p:tgtEl>
                                          <p:spTgt spid="275"/>
                                        </p:tgtEl>
                                        <p:attrNameLst>
                                          <p:attrName>ppt_x</p:attrName>
                                        </p:attrNameLst>
                                      </p:cBhvr>
                                      <p:tavLst>
                                        <p:tav tm="0">
                                          <p:val>
                                            <p:strVal val="#ppt_x"/>
                                          </p:val>
                                        </p:tav>
                                        <p:tav tm="100000">
                                          <p:val>
                                            <p:strVal val="#ppt_x"/>
                                          </p:val>
                                        </p:tav>
                                      </p:tavLst>
                                    </p:anim>
                                    <p:anim calcmode="lin" valueType="num">
                                      <p:cBhvr additive="base">
                                        <p:cTn id="60" dur="500" fill="hold"/>
                                        <p:tgtEl>
                                          <p:spTgt spid="27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78"/>
                                        </p:tgtEl>
                                        <p:attrNameLst>
                                          <p:attrName>style.visibility</p:attrName>
                                        </p:attrNameLst>
                                      </p:cBhvr>
                                      <p:to>
                                        <p:strVal val="visible"/>
                                      </p:to>
                                    </p:set>
                                    <p:anim calcmode="lin" valueType="num">
                                      <p:cBhvr additive="base">
                                        <p:cTn id="63" dur="500" fill="hold"/>
                                        <p:tgtEl>
                                          <p:spTgt spid="278"/>
                                        </p:tgtEl>
                                        <p:attrNameLst>
                                          <p:attrName>ppt_x</p:attrName>
                                        </p:attrNameLst>
                                      </p:cBhvr>
                                      <p:tavLst>
                                        <p:tav tm="0">
                                          <p:val>
                                            <p:strVal val="#ppt_x"/>
                                          </p:val>
                                        </p:tav>
                                        <p:tav tm="100000">
                                          <p:val>
                                            <p:strVal val="#ppt_x"/>
                                          </p:val>
                                        </p:tav>
                                      </p:tavLst>
                                    </p:anim>
                                    <p:anim calcmode="lin" valueType="num">
                                      <p:cBhvr additive="base">
                                        <p:cTn id="64" dur="500" fill="hold"/>
                                        <p:tgtEl>
                                          <p:spTgt spid="27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68" grpId="0" build="p"/>
      <p:bldP spid="269" grpId="0" build="p"/>
      <p:bldP spid="270" grpId="0" build="p"/>
      <p:bldP spid="272" grpId="0" build="p"/>
      <p:bldP spid="273" grpId="0" build="p"/>
      <p:bldP spid="274" grpId="0" build="p"/>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8"/>
          <p:cNvSpPr txBox="1">
            <a:spLocks noGrp="1"/>
          </p:cNvSpPr>
          <p:nvPr>
            <p:ph type="title"/>
          </p:nvPr>
        </p:nvSpPr>
        <p:spPr>
          <a:xfrm>
            <a:off x="204197" y="445838"/>
            <a:ext cx="8639407" cy="55057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solidFill>
                  <a:schemeClr val="accent2"/>
                </a:solidFill>
              </a:rPr>
              <a:t>Using Custom </a:t>
            </a:r>
            <a:r>
              <a:rPr lang="en-US" dirty="0">
                <a:solidFill>
                  <a:schemeClr val="accent2"/>
                </a:solidFill>
              </a:rPr>
              <a:t>AI Chatbot</a:t>
            </a:r>
            <a:r>
              <a:rPr lang="en" dirty="0">
                <a:solidFill>
                  <a:schemeClr val="accent2"/>
                </a:solidFill>
              </a:rPr>
              <a:t> for Code generation Overview</a:t>
            </a:r>
            <a:endParaRPr dirty="0">
              <a:solidFill>
                <a:schemeClr val="accent2"/>
              </a:solidFill>
            </a:endParaRPr>
          </a:p>
        </p:txBody>
      </p:sp>
      <p:sp>
        <p:nvSpPr>
          <p:cNvPr id="268" name="Google Shape;268;p28"/>
          <p:cNvSpPr txBox="1">
            <a:spLocks noGrp="1"/>
          </p:cNvSpPr>
          <p:nvPr>
            <p:ph type="body" idx="1"/>
          </p:nvPr>
        </p:nvSpPr>
        <p:spPr>
          <a:xfrm>
            <a:off x="2813627" y="1029400"/>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solidFill>
                  <a:schemeClr val="accent5">
                    <a:lumMod val="50000"/>
                  </a:schemeClr>
                </a:solidFill>
              </a:rPr>
              <a:t>1. Install Python</a:t>
            </a:r>
            <a:endParaRPr b="1" dirty="0">
              <a:solidFill>
                <a:schemeClr val="accent5">
                  <a:lumMod val="50000"/>
                </a:schemeClr>
              </a:solidFill>
            </a:endParaRPr>
          </a:p>
          <a:p>
            <a:pPr marL="0" lvl="0" indent="0" algn="l" rtl="0">
              <a:spcBef>
                <a:spcPts val="800"/>
              </a:spcBef>
              <a:spcAft>
                <a:spcPts val="800"/>
              </a:spcAft>
              <a:buNone/>
            </a:pPr>
            <a:r>
              <a:rPr lang="en-US" sz="1200" dirty="0">
                <a:solidFill>
                  <a:schemeClr val="accent5">
                    <a:lumMod val="50000"/>
                  </a:schemeClr>
                </a:solidFill>
              </a:rPr>
              <a:t>Ask AI for instructions on installing Python for your desired work environment.</a:t>
            </a:r>
            <a:endParaRPr sz="1200" dirty="0">
              <a:solidFill>
                <a:schemeClr val="accent5">
                  <a:lumMod val="50000"/>
                </a:schemeClr>
              </a:solidFill>
            </a:endParaRPr>
          </a:p>
        </p:txBody>
      </p:sp>
      <p:sp>
        <p:nvSpPr>
          <p:cNvPr id="269" name="Google Shape;269;p28"/>
          <p:cNvSpPr txBox="1">
            <a:spLocks noGrp="1"/>
          </p:cNvSpPr>
          <p:nvPr>
            <p:ph type="body" idx="2"/>
          </p:nvPr>
        </p:nvSpPr>
        <p:spPr>
          <a:xfrm>
            <a:off x="4889316" y="1029400"/>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solidFill>
                  <a:schemeClr val="accent5">
                    <a:lumMod val="50000"/>
                  </a:schemeClr>
                </a:solidFill>
              </a:rPr>
              <a:t>2. Troubleshoot Installation</a:t>
            </a:r>
            <a:endParaRPr b="1" dirty="0">
              <a:solidFill>
                <a:schemeClr val="accent5">
                  <a:lumMod val="50000"/>
                </a:schemeClr>
              </a:solidFill>
            </a:endParaRPr>
          </a:p>
          <a:p>
            <a:pPr marL="0" lvl="0" indent="0" algn="l" rtl="0">
              <a:spcBef>
                <a:spcPts val="800"/>
              </a:spcBef>
              <a:spcAft>
                <a:spcPts val="800"/>
              </a:spcAft>
              <a:buNone/>
            </a:pPr>
            <a:r>
              <a:rPr lang="en-US" sz="1200" dirty="0">
                <a:solidFill>
                  <a:schemeClr val="accent5">
                    <a:lumMod val="50000"/>
                  </a:schemeClr>
                </a:solidFill>
              </a:rPr>
              <a:t>Address any installation issues with AI’s assistance.</a:t>
            </a:r>
            <a:endParaRPr sz="1200" dirty="0">
              <a:solidFill>
                <a:schemeClr val="accent5">
                  <a:lumMod val="50000"/>
                </a:schemeClr>
              </a:solidFill>
            </a:endParaRPr>
          </a:p>
        </p:txBody>
      </p:sp>
      <p:sp>
        <p:nvSpPr>
          <p:cNvPr id="270" name="Google Shape;270;p28"/>
          <p:cNvSpPr txBox="1">
            <a:spLocks noGrp="1"/>
          </p:cNvSpPr>
          <p:nvPr>
            <p:ph type="body" idx="3"/>
          </p:nvPr>
        </p:nvSpPr>
        <p:spPr>
          <a:xfrm>
            <a:off x="6965005" y="1029400"/>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3. Install Libraries</a:t>
            </a:r>
            <a:endParaRPr b="1" dirty="0">
              <a:solidFill>
                <a:schemeClr val="accent5">
                  <a:lumMod val="50000"/>
                </a:schemeClr>
              </a:solidFill>
            </a:endParaRPr>
          </a:p>
          <a:p>
            <a:pPr marL="0" lvl="0" indent="0" algn="l" rtl="0">
              <a:spcBef>
                <a:spcPts val="800"/>
              </a:spcBef>
              <a:spcAft>
                <a:spcPts val="0"/>
              </a:spcAft>
              <a:buNone/>
            </a:pPr>
            <a:r>
              <a:rPr lang="en-US" sz="1200" dirty="0">
                <a:solidFill>
                  <a:schemeClr val="accent5">
                    <a:lumMod val="50000"/>
                  </a:schemeClr>
                </a:solidFill>
              </a:rPr>
              <a:t>Follow AI’s instructions to install additional Python libraries that might be needed.</a:t>
            </a:r>
            <a:endParaRPr sz="1200" dirty="0">
              <a:solidFill>
                <a:schemeClr val="accent5">
                  <a:lumMod val="50000"/>
                </a:schemeClr>
              </a:solidFill>
            </a:endParaRPr>
          </a:p>
        </p:txBody>
      </p:sp>
      <p:sp>
        <p:nvSpPr>
          <p:cNvPr id="272" name="Google Shape;272;p28"/>
          <p:cNvSpPr txBox="1">
            <a:spLocks noGrp="1"/>
          </p:cNvSpPr>
          <p:nvPr>
            <p:ph type="body" idx="1"/>
          </p:nvPr>
        </p:nvSpPr>
        <p:spPr>
          <a:xfrm>
            <a:off x="2813627" y="2703200"/>
            <a:ext cx="1878600" cy="185335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solidFill>
                  <a:schemeClr val="accent5">
                    <a:lumMod val="50000"/>
                  </a:schemeClr>
                </a:solidFill>
              </a:rPr>
              <a:t>4. Script Development</a:t>
            </a:r>
            <a:endParaRPr b="1" dirty="0">
              <a:solidFill>
                <a:schemeClr val="accent5">
                  <a:lumMod val="50000"/>
                </a:schemeClr>
              </a:solidFill>
            </a:endParaRPr>
          </a:p>
          <a:p>
            <a:pPr marL="0" lvl="0" indent="0" algn="l" rtl="0">
              <a:spcBef>
                <a:spcPts val="800"/>
              </a:spcBef>
              <a:spcAft>
                <a:spcPts val="800"/>
              </a:spcAft>
              <a:buNone/>
            </a:pPr>
            <a:r>
              <a:rPr lang="en-US" sz="1200" dirty="0">
                <a:solidFill>
                  <a:schemeClr val="accent5">
                    <a:lumMod val="50000"/>
                  </a:schemeClr>
                </a:solidFill>
              </a:rPr>
              <a:t>Get help from AI to refine or write a Python script that reads the text from the PDF and identifies transaction data.</a:t>
            </a:r>
            <a:endParaRPr sz="1200" dirty="0">
              <a:solidFill>
                <a:schemeClr val="accent5">
                  <a:lumMod val="50000"/>
                </a:schemeClr>
              </a:solidFill>
            </a:endParaRPr>
          </a:p>
        </p:txBody>
      </p:sp>
      <p:sp>
        <p:nvSpPr>
          <p:cNvPr id="273" name="Google Shape;273;p28"/>
          <p:cNvSpPr txBox="1">
            <a:spLocks noGrp="1"/>
          </p:cNvSpPr>
          <p:nvPr>
            <p:ph type="body" idx="2"/>
          </p:nvPr>
        </p:nvSpPr>
        <p:spPr>
          <a:xfrm>
            <a:off x="4889319" y="2703200"/>
            <a:ext cx="1878600" cy="185335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solidFill>
                  <a:schemeClr val="accent5">
                    <a:lumMod val="50000"/>
                  </a:schemeClr>
                </a:solidFill>
              </a:rPr>
              <a:t>5. Data Structuring</a:t>
            </a:r>
            <a:endParaRPr b="1" dirty="0">
              <a:solidFill>
                <a:schemeClr val="accent5">
                  <a:lumMod val="50000"/>
                </a:schemeClr>
              </a:solidFill>
            </a:endParaRPr>
          </a:p>
          <a:p>
            <a:pPr marL="0" lvl="0" indent="0" algn="l" rtl="0">
              <a:spcBef>
                <a:spcPts val="800"/>
              </a:spcBef>
              <a:spcAft>
                <a:spcPts val="800"/>
              </a:spcAft>
              <a:buNone/>
            </a:pPr>
            <a:r>
              <a:rPr lang="en-US" sz="1200" dirty="0">
                <a:solidFill>
                  <a:schemeClr val="accent5">
                    <a:lumMod val="50000"/>
                  </a:schemeClr>
                </a:solidFill>
              </a:rPr>
              <a:t>Use AI to improve the script to organize the extracted text into a structured format, like CSV, separating dates, descriptions, and amounts.</a:t>
            </a:r>
            <a:endParaRPr sz="1200" dirty="0">
              <a:solidFill>
                <a:schemeClr val="accent5">
                  <a:lumMod val="50000"/>
                </a:schemeClr>
              </a:solidFill>
            </a:endParaRPr>
          </a:p>
        </p:txBody>
      </p:sp>
      <p:sp>
        <p:nvSpPr>
          <p:cNvPr id="274" name="Google Shape;274;p28"/>
          <p:cNvSpPr txBox="1">
            <a:spLocks noGrp="1"/>
          </p:cNvSpPr>
          <p:nvPr>
            <p:ph type="body" idx="3"/>
          </p:nvPr>
        </p:nvSpPr>
        <p:spPr>
          <a:xfrm>
            <a:off x="6965012" y="2703200"/>
            <a:ext cx="1878600" cy="185335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solidFill>
                  <a:schemeClr val="accent5">
                    <a:lumMod val="50000"/>
                  </a:schemeClr>
                </a:solidFill>
              </a:rPr>
              <a:t>6. Data Preparation</a:t>
            </a:r>
            <a:endParaRPr b="1" dirty="0">
              <a:solidFill>
                <a:schemeClr val="accent5">
                  <a:lumMod val="50000"/>
                </a:schemeClr>
              </a:solidFill>
            </a:endParaRPr>
          </a:p>
          <a:p>
            <a:pPr marL="0" lvl="0" indent="0" algn="l" rtl="0">
              <a:spcBef>
                <a:spcPts val="800"/>
              </a:spcBef>
              <a:spcAft>
                <a:spcPts val="0"/>
              </a:spcAft>
              <a:buNone/>
            </a:pPr>
            <a:r>
              <a:rPr lang="en-US" sz="1200" dirty="0">
                <a:solidFill>
                  <a:schemeClr val="accent5">
                    <a:lumMod val="50000"/>
                  </a:schemeClr>
                </a:solidFill>
              </a:rPr>
              <a:t>Ensure the CSV file is ready for analysis, potentially using Python for initial data cleaning or analysis.</a:t>
            </a:r>
            <a:endParaRPr sz="1200" dirty="0">
              <a:solidFill>
                <a:schemeClr val="accent5">
                  <a:lumMod val="50000"/>
                </a:schemeClr>
              </a:solidFill>
            </a:endParaRPr>
          </a:p>
        </p:txBody>
      </p:sp>
      <p:grpSp>
        <p:nvGrpSpPr>
          <p:cNvPr id="275" name="Google Shape;275;p28"/>
          <p:cNvGrpSpPr/>
          <p:nvPr/>
        </p:nvGrpSpPr>
        <p:grpSpPr>
          <a:xfrm flipH="1">
            <a:off x="0" y="1498475"/>
            <a:ext cx="2428325" cy="3645025"/>
            <a:chOff x="5864298" y="1238675"/>
            <a:chExt cx="2428325" cy="3645025"/>
          </a:xfrm>
        </p:grpSpPr>
        <p:pic>
          <p:nvPicPr>
            <p:cNvPr id="276" name="Google Shape;276;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64298" y="1238675"/>
              <a:ext cx="2428325" cy="3645025"/>
            </a:xfrm>
            <a:prstGeom prst="rect">
              <a:avLst/>
            </a:prstGeom>
            <a:noFill/>
            <a:ln>
              <a:noFill/>
            </a:ln>
          </p:spPr>
        </p:pic>
        <p:pic>
          <p:nvPicPr>
            <p:cNvPr id="277" name="Google Shape;277;p2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087476" y="1833431"/>
              <a:ext cx="241950" cy="170793"/>
            </a:xfrm>
            <a:prstGeom prst="rect">
              <a:avLst/>
            </a:prstGeom>
            <a:noFill/>
            <a:ln>
              <a:noFill/>
            </a:ln>
          </p:spPr>
        </p:pic>
      </p:grpSp>
      <p:pic>
        <p:nvPicPr>
          <p:cNvPr id="278" name="Google Shape;278;p2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115364" y="793625"/>
            <a:ext cx="704850" cy="704850"/>
          </a:xfrm>
          <a:prstGeom prst="rect">
            <a:avLst/>
          </a:prstGeom>
          <a:noFill/>
          <a:ln>
            <a:noFill/>
          </a:ln>
        </p:spPr>
      </p:pic>
    </p:spTree>
    <p:extLst>
      <p:ext uri="{BB962C8B-B14F-4D97-AF65-F5344CB8AC3E}">
        <p14:creationId xmlns:p14="http://schemas.microsoft.com/office/powerpoint/2010/main" val="351577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additive="base">
                                        <p:cTn id="7" dur="500" fill="hold"/>
                                        <p:tgtEl>
                                          <p:spTgt spid="267"/>
                                        </p:tgtEl>
                                        <p:attrNameLst>
                                          <p:attrName>ppt_x</p:attrName>
                                        </p:attrNameLst>
                                      </p:cBhvr>
                                      <p:tavLst>
                                        <p:tav tm="0">
                                          <p:val>
                                            <p:strVal val="#ppt_x"/>
                                          </p:val>
                                        </p:tav>
                                        <p:tav tm="100000">
                                          <p:val>
                                            <p:strVal val="#ppt_x"/>
                                          </p:val>
                                        </p:tav>
                                      </p:tavLst>
                                    </p:anim>
                                    <p:anim calcmode="lin" valueType="num">
                                      <p:cBhvr additive="base">
                                        <p:cTn id="8" dur="500" fill="hold"/>
                                        <p:tgtEl>
                                          <p:spTgt spid="2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8">
                                            <p:txEl>
                                              <p:pRg st="0" end="0"/>
                                            </p:txEl>
                                          </p:spTgt>
                                        </p:tgtEl>
                                        <p:attrNameLst>
                                          <p:attrName>style.visibility</p:attrName>
                                        </p:attrNameLst>
                                      </p:cBhvr>
                                      <p:to>
                                        <p:strVal val="visible"/>
                                      </p:to>
                                    </p:set>
                                    <p:anim calcmode="lin" valueType="num">
                                      <p:cBhvr additive="base">
                                        <p:cTn id="11" dur="500" fill="hold"/>
                                        <p:tgtEl>
                                          <p:spTgt spid="26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xEl>
                                              <p:pRg st="1" end="1"/>
                                            </p:txEl>
                                          </p:spTgt>
                                        </p:tgtEl>
                                        <p:attrNameLst>
                                          <p:attrName>style.visibility</p:attrName>
                                        </p:attrNameLst>
                                      </p:cBhvr>
                                      <p:to>
                                        <p:strVal val="visible"/>
                                      </p:to>
                                    </p:set>
                                    <p:anim calcmode="lin" valueType="num">
                                      <p:cBhvr additive="base">
                                        <p:cTn id="15" dur="500" fill="hold"/>
                                        <p:tgtEl>
                                          <p:spTgt spid="26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8">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xEl>
                                              <p:pRg st="0" end="0"/>
                                            </p:txEl>
                                          </p:spTgt>
                                        </p:tgtEl>
                                        <p:attrNameLst>
                                          <p:attrName>style.visibility</p:attrName>
                                        </p:attrNameLst>
                                      </p:cBhvr>
                                      <p:to>
                                        <p:strVal val="visible"/>
                                      </p:to>
                                    </p:set>
                                    <p:anim calcmode="lin" valueType="num">
                                      <p:cBhvr additive="base">
                                        <p:cTn id="19" dur="500" fill="hold"/>
                                        <p:tgtEl>
                                          <p:spTgt spid="26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9">
                                            <p:txEl>
                                              <p:pRg st="1" end="1"/>
                                            </p:txEl>
                                          </p:spTgt>
                                        </p:tgtEl>
                                        <p:attrNameLst>
                                          <p:attrName>style.visibility</p:attrName>
                                        </p:attrNameLst>
                                      </p:cBhvr>
                                      <p:to>
                                        <p:strVal val="visible"/>
                                      </p:to>
                                    </p:set>
                                    <p:anim calcmode="lin" valueType="num">
                                      <p:cBhvr additive="base">
                                        <p:cTn id="23" dur="500" fill="hold"/>
                                        <p:tgtEl>
                                          <p:spTgt spid="26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9">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0">
                                            <p:txEl>
                                              <p:pRg st="0" end="0"/>
                                            </p:txEl>
                                          </p:spTgt>
                                        </p:tgtEl>
                                        <p:attrNameLst>
                                          <p:attrName>style.visibility</p:attrName>
                                        </p:attrNameLst>
                                      </p:cBhvr>
                                      <p:to>
                                        <p:strVal val="visible"/>
                                      </p:to>
                                    </p:set>
                                    <p:anim calcmode="lin" valueType="num">
                                      <p:cBhvr additive="base">
                                        <p:cTn id="27" dur="500" fill="hold"/>
                                        <p:tgtEl>
                                          <p:spTgt spid="27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0">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0">
                                            <p:txEl>
                                              <p:pRg st="1" end="1"/>
                                            </p:txEl>
                                          </p:spTgt>
                                        </p:tgtEl>
                                        <p:attrNameLst>
                                          <p:attrName>style.visibility</p:attrName>
                                        </p:attrNameLst>
                                      </p:cBhvr>
                                      <p:to>
                                        <p:strVal val="visible"/>
                                      </p:to>
                                    </p:set>
                                    <p:anim calcmode="lin" valueType="num">
                                      <p:cBhvr additive="base">
                                        <p:cTn id="31" dur="500" fill="hold"/>
                                        <p:tgtEl>
                                          <p:spTgt spid="27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0">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2">
                                            <p:txEl>
                                              <p:pRg st="0" end="0"/>
                                            </p:txEl>
                                          </p:spTgt>
                                        </p:tgtEl>
                                        <p:attrNameLst>
                                          <p:attrName>style.visibility</p:attrName>
                                        </p:attrNameLst>
                                      </p:cBhvr>
                                      <p:to>
                                        <p:strVal val="visible"/>
                                      </p:to>
                                    </p:set>
                                    <p:anim calcmode="lin" valueType="num">
                                      <p:cBhvr additive="base">
                                        <p:cTn id="35" dur="500" fill="hold"/>
                                        <p:tgtEl>
                                          <p:spTgt spid="27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2">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2">
                                            <p:txEl>
                                              <p:pRg st="1" end="1"/>
                                            </p:txEl>
                                          </p:spTgt>
                                        </p:tgtEl>
                                        <p:attrNameLst>
                                          <p:attrName>style.visibility</p:attrName>
                                        </p:attrNameLst>
                                      </p:cBhvr>
                                      <p:to>
                                        <p:strVal val="visible"/>
                                      </p:to>
                                    </p:set>
                                    <p:anim calcmode="lin" valueType="num">
                                      <p:cBhvr additive="base">
                                        <p:cTn id="39" dur="500" fill="hold"/>
                                        <p:tgtEl>
                                          <p:spTgt spid="27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2">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3">
                                            <p:txEl>
                                              <p:pRg st="0" end="0"/>
                                            </p:txEl>
                                          </p:spTgt>
                                        </p:tgtEl>
                                        <p:attrNameLst>
                                          <p:attrName>style.visibility</p:attrName>
                                        </p:attrNameLst>
                                      </p:cBhvr>
                                      <p:to>
                                        <p:strVal val="visible"/>
                                      </p:to>
                                    </p:set>
                                    <p:anim calcmode="lin" valueType="num">
                                      <p:cBhvr additive="base">
                                        <p:cTn id="43" dur="500" fill="hold"/>
                                        <p:tgtEl>
                                          <p:spTgt spid="27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3">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3">
                                            <p:txEl>
                                              <p:pRg st="1" end="1"/>
                                            </p:txEl>
                                          </p:spTgt>
                                        </p:tgtEl>
                                        <p:attrNameLst>
                                          <p:attrName>style.visibility</p:attrName>
                                        </p:attrNameLst>
                                      </p:cBhvr>
                                      <p:to>
                                        <p:strVal val="visible"/>
                                      </p:to>
                                    </p:set>
                                    <p:anim calcmode="lin" valueType="num">
                                      <p:cBhvr additive="base">
                                        <p:cTn id="47" dur="500" fill="hold"/>
                                        <p:tgtEl>
                                          <p:spTgt spid="273">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73">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4">
                                            <p:txEl>
                                              <p:pRg st="0" end="0"/>
                                            </p:txEl>
                                          </p:spTgt>
                                        </p:tgtEl>
                                        <p:attrNameLst>
                                          <p:attrName>style.visibility</p:attrName>
                                        </p:attrNameLst>
                                      </p:cBhvr>
                                      <p:to>
                                        <p:strVal val="visible"/>
                                      </p:to>
                                    </p:set>
                                    <p:anim calcmode="lin" valueType="num">
                                      <p:cBhvr additive="base">
                                        <p:cTn id="51" dur="500" fill="hold"/>
                                        <p:tgtEl>
                                          <p:spTgt spid="274">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4">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4">
                                            <p:txEl>
                                              <p:pRg st="1" end="1"/>
                                            </p:txEl>
                                          </p:spTgt>
                                        </p:tgtEl>
                                        <p:attrNameLst>
                                          <p:attrName>style.visibility</p:attrName>
                                        </p:attrNameLst>
                                      </p:cBhvr>
                                      <p:to>
                                        <p:strVal val="visible"/>
                                      </p:to>
                                    </p:set>
                                    <p:anim calcmode="lin" valueType="num">
                                      <p:cBhvr additive="base">
                                        <p:cTn id="55" dur="500" fill="hold"/>
                                        <p:tgtEl>
                                          <p:spTgt spid="27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4">
                                            <p:txEl>
                                              <p:pRg st="1" end="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75"/>
                                        </p:tgtEl>
                                        <p:attrNameLst>
                                          <p:attrName>style.visibility</p:attrName>
                                        </p:attrNameLst>
                                      </p:cBhvr>
                                      <p:to>
                                        <p:strVal val="visible"/>
                                      </p:to>
                                    </p:set>
                                    <p:anim calcmode="lin" valueType="num">
                                      <p:cBhvr additive="base">
                                        <p:cTn id="59" dur="500" fill="hold"/>
                                        <p:tgtEl>
                                          <p:spTgt spid="275"/>
                                        </p:tgtEl>
                                        <p:attrNameLst>
                                          <p:attrName>ppt_x</p:attrName>
                                        </p:attrNameLst>
                                      </p:cBhvr>
                                      <p:tavLst>
                                        <p:tav tm="0">
                                          <p:val>
                                            <p:strVal val="#ppt_x"/>
                                          </p:val>
                                        </p:tav>
                                        <p:tav tm="100000">
                                          <p:val>
                                            <p:strVal val="#ppt_x"/>
                                          </p:val>
                                        </p:tav>
                                      </p:tavLst>
                                    </p:anim>
                                    <p:anim calcmode="lin" valueType="num">
                                      <p:cBhvr additive="base">
                                        <p:cTn id="60" dur="500" fill="hold"/>
                                        <p:tgtEl>
                                          <p:spTgt spid="27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78"/>
                                        </p:tgtEl>
                                        <p:attrNameLst>
                                          <p:attrName>style.visibility</p:attrName>
                                        </p:attrNameLst>
                                      </p:cBhvr>
                                      <p:to>
                                        <p:strVal val="visible"/>
                                      </p:to>
                                    </p:set>
                                    <p:anim calcmode="lin" valueType="num">
                                      <p:cBhvr additive="base">
                                        <p:cTn id="63" dur="500" fill="hold"/>
                                        <p:tgtEl>
                                          <p:spTgt spid="278"/>
                                        </p:tgtEl>
                                        <p:attrNameLst>
                                          <p:attrName>ppt_x</p:attrName>
                                        </p:attrNameLst>
                                      </p:cBhvr>
                                      <p:tavLst>
                                        <p:tav tm="0">
                                          <p:val>
                                            <p:strVal val="#ppt_x"/>
                                          </p:val>
                                        </p:tav>
                                        <p:tav tm="100000">
                                          <p:val>
                                            <p:strVal val="#ppt_x"/>
                                          </p:val>
                                        </p:tav>
                                      </p:tavLst>
                                    </p:anim>
                                    <p:anim calcmode="lin" valueType="num">
                                      <p:cBhvr additive="base">
                                        <p:cTn id="64" dur="500" fill="hold"/>
                                        <p:tgtEl>
                                          <p:spTgt spid="2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68" grpId="0" build="p"/>
      <p:bldP spid="269" grpId="0" build="p"/>
      <p:bldP spid="270" grpId="0" build="p"/>
      <p:bldP spid="272" grpId="0" build="p"/>
      <p:bldP spid="273" grpId="0" build="p"/>
      <p:bldP spid="27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2" name="Google Shape;435;p38">
            <a:extLst>
              <a:ext uri="{FF2B5EF4-FFF2-40B4-BE49-F238E27FC236}">
                <a16:creationId xmlns:a16="http://schemas.microsoft.com/office/drawing/2014/main" id="{8C7A197B-75EF-D437-8332-88E35B542F34}"/>
              </a:ext>
            </a:extLst>
          </p:cNvPr>
          <p:cNvSpPr txBox="1">
            <a:spLocks/>
          </p:cNvSpPr>
          <p:nvPr/>
        </p:nvSpPr>
        <p:spPr>
          <a:xfrm>
            <a:off x="-95813" y="335255"/>
            <a:ext cx="7593300"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ln w="0"/>
                <a:solidFill>
                  <a:schemeClr val="accent2"/>
                </a:solidFill>
              </a:rPr>
              <a:t>PDFtoText Bank Statement</a:t>
            </a:r>
          </a:p>
        </p:txBody>
      </p:sp>
      <p:sp>
        <p:nvSpPr>
          <p:cNvPr id="7" name="Rectangle 6">
            <a:extLst>
              <a:ext uri="{FF2B5EF4-FFF2-40B4-BE49-F238E27FC236}">
                <a16:creationId xmlns:a16="http://schemas.microsoft.com/office/drawing/2014/main" id="{09FC0AC3-595C-3978-6BBA-2743FCFE4B3A}"/>
              </a:ext>
            </a:extLst>
          </p:cNvPr>
          <p:cNvSpPr/>
          <p:nvPr/>
        </p:nvSpPr>
        <p:spPr>
          <a:xfrm>
            <a:off x="1570036" y="842168"/>
            <a:ext cx="6073777" cy="389413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descr="A white text with black numbers&#10;&#10;Description automatically generated with medium confidence">
            <a:extLst>
              <a:ext uri="{FF2B5EF4-FFF2-40B4-BE49-F238E27FC236}">
                <a16:creationId xmlns:a16="http://schemas.microsoft.com/office/drawing/2014/main" id="{3B418A15-F6C0-036C-E68B-E3EE05B4AA1F}"/>
              </a:ext>
            </a:extLst>
          </p:cNvPr>
          <p:cNvPicPr>
            <a:picLocks noChangeAspect="1"/>
          </p:cNvPicPr>
          <p:nvPr/>
        </p:nvPicPr>
        <p:blipFill>
          <a:blip r:embed="rId3"/>
          <a:stretch>
            <a:fillRect/>
          </a:stretch>
        </p:blipFill>
        <p:spPr>
          <a:xfrm>
            <a:off x="700608" y="1007919"/>
            <a:ext cx="4968398" cy="3652144"/>
          </a:xfrm>
          <a:prstGeom prst="rect">
            <a:avLst/>
          </a:prstGeom>
        </p:spPr>
      </p:pic>
      <p:grpSp>
        <p:nvGrpSpPr>
          <p:cNvPr id="340" name="Google Shape;340;p32"/>
          <p:cNvGrpSpPr/>
          <p:nvPr/>
        </p:nvGrpSpPr>
        <p:grpSpPr>
          <a:xfrm>
            <a:off x="-171095" y="771992"/>
            <a:ext cx="7745059" cy="4371507"/>
            <a:chOff x="1177450" y="241631"/>
            <a:chExt cx="6173152" cy="3616776"/>
          </a:xfrm>
        </p:grpSpPr>
        <p:sp>
          <p:nvSpPr>
            <p:cNvPr id="342" name="Google Shape;342;p32"/>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32"/>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32"/>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32"/>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41502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40"/>
                                        </p:tgtEl>
                                        <p:attrNameLst>
                                          <p:attrName>style.visibility</p:attrName>
                                        </p:attrNameLst>
                                      </p:cBhvr>
                                      <p:to>
                                        <p:strVal val="visible"/>
                                      </p:to>
                                    </p:set>
                                    <p:anim calcmode="lin" valueType="num">
                                      <p:cBhvr additive="base">
                                        <p:cTn id="19" dur="500" fill="hold"/>
                                        <p:tgtEl>
                                          <p:spTgt spid="340"/>
                                        </p:tgtEl>
                                        <p:attrNameLst>
                                          <p:attrName>ppt_x</p:attrName>
                                        </p:attrNameLst>
                                      </p:cBhvr>
                                      <p:tavLst>
                                        <p:tav tm="0">
                                          <p:val>
                                            <p:strVal val="#ppt_x"/>
                                          </p:val>
                                        </p:tav>
                                        <p:tav tm="100000">
                                          <p:val>
                                            <p:strVal val="#ppt_x"/>
                                          </p:val>
                                        </p:tav>
                                      </p:tavLst>
                                    </p:anim>
                                    <p:anim calcmode="lin" valueType="num">
                                      <p:cBhvr additive="base">
                                        <p:cTn id="20" dur="500" fill="hold"/>
                                        <p:tgtEl>
                                          <p:spTgt spid="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2" name="Google Shape;435;p38">
            <a:extLst>
              <a:ext uri="{FF2B5EF4-FFF2-40B4-BE49-F238E27FC236}">
                <a16:creationId xmlns:a16="http://schemas.microsoft.com/office/drawing/2014/main" id="{8C7A197B-75EF-D437-8332-88E35B542F34}"/>
              </a:ext>
            </a:extLst>
          </p:cNvPr>
          <p:cNvSpPr txBox="1">
            <a:spLocks/>
          </p:cNvSpPr>
          <p:nvPr/>
        </p:nvSpPr>
        <p:spPr>
          <a:xfrm>
            <a:off x="-243981" y="366144"/>
            <a:ext cx="7593300"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ln w="0"/>
                <a:solidFill>
                  <a:schemeClr val="accent2"/>
                </a:solidFill>
              </a:rPr>
              <a:t>GARP Generated Python Script</a:t>
            </a:r>
          </a:p>
        </p:txBody>
      </p:sp>
      <p:sp>
        <p:nvSpPr>
          <p:cNvPr id="7" name="Rectangle 6">
            <a:extLst>
              <a:ext uri="{FF2B5EF4-FFF2-40B4-BE49-F238E27FC236}">
                <a16:creationId xmlns:a16="http://schemas.microsoft.com/office/drawing/2014/main" id="{09FC0AC3-595C-3978-6BBA-2743FCFE4B3A}"/>
              </a:ext>
            </a:extLst>
          </p:cNvPr>
          <p:cNvSpPr/>
          <p:nvPr/>
        </p:nvSpPr>
        <p:spPr>
          <a:xfrm>
            <a:off x="1570036" y="842168"/>
            <a:ext cx="6073777" cy="389413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descr="A screenshot of a computer code&#10;&#10;Description automatically generated">
            <a:extLst>
              <a:ext uri="{FF2B5EF4-FFF2-40B4-BE49-F238E27FC236}">
                <a16:creationId xmlns:a16="http://schemas.microsoft.com/office/drawing/2014/main" id="{A20CFA61-92AC-ACD6-682F-EF9CF87A2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277" y="1034712"/>
            <a:ext cx="5775216" cy="3655345"/>
          </a:xfrm>
          <a:prstGeom prst="rect">
            <a:avLst/>
          </a:prstGeom>
        </p:spPr>
      </p:pic>
      <p:grpSp>
        <p:nvGrpSpPr>
          <p:cNvPr id="340" name="Google Shape;340;p32"/>
          <p:cNvGrpSpPr/>
          <p:nvPr/>
        </p:nvGrpSpPr>
        <p:grpSpPr>
          <a:xfrm>
            <a:off x="-171094" y="779488"/>
            <a:ext cx="7448540" cy="4364011"/>
            <a:chOff x="1177450" y="241631"/>
            <a:chExt cx="6173152" cy="3616776"/>
          </a:xfrm>
        </p:grpSpPr>
        <p:sp>
          <p:nvSpPr>
            <p:cNvPr id="342" name="Google Shape;342;p32"/>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32"/>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32"/>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32"/>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68138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40"/>
                                        </p:tgtEl>
                                        <p:attrNameLst>
                                          <p:attrName>style.visibility</p:attrName>
                                        </p:attrNameLst>
                                      </p:cBhvr>
                                      <p:to>
                                        <p:strVal val="visible"/>
                                      </p:to>
                                    </p:set>
                                    <p:anim calcmode="lin" valueType="num">
                                      <p:cBhvr additive="base">
                                        <p:cTn id="19" dur="500" fill="hold"/>
                                        <p:tgtEl>
                                          <p:spTgt spid="340"/>
                                        </p:tgtEl>
                                        <p:attrNameLst>
                                          <p:attrName>ppt_x</p:attrName>
                                        </p:attrNameLst>
                                      </p:cBhvr>
                                      <p:tavLst>
                                        <p:tav tm="0">
                                          <p:val>
                                            <p:strVal val="#ppt_x"/>
                                          </p:val>
                                        </p:tav>
                                        <p:tav tm="100000">
                                          <p:val>
                                            <p:strVal val="#ppt_x"/>
                                          </p:val>
                                        </p:tav>
                                      </p:tavLst>
                                    </p:anim>
                                    <p:anim calcmode="lin" valueType="num">
                                      <p:cBhvr additive="base">
                                        <p:cTn id="20" dur="500" fill="hold"/>
                                        <p:tgtEl>
                                          <p:spTgt spid="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cxnSp>
        <p:nvCxnSpPr>
          <p:cNvPr id="238" name="Google Shape;238;p27"/>
          <p:cNvCxnSpPr/>
          <p:nvPr/>
        </p:nvCxnSpPr>
        <p:spPr>
          <a:xfrm>
            <a:off x="5209838" y="1781400"/>
            <a:ext cx="1286700" cy="0"/>
          </a:xfrm>
          <a:prstGeom prst="straightConnector1">
            <a:avLst/>
          </a:prstGeom>
          <a:noFill/>
          <a:ln w="9525" cap="flat" cmpd="sng">
            <a:solidFill>
              <a:schemeClr val="lt1"/>
            </a:solidFill>
            <a:prstDash val="solid"/>
            <a:round/>
            <a:headEnd type="none" w="sm" len="sm"/>
            <a:tailEnd type="oval" w="med" len="med"/>
          </a:ln>
        </p:spPr>
      </p:cxnSp>
      <p:sp>
        <p:nvSpPr>
          <p:cNvPr id="239" name="Google Shape;239;p27"/>
          <p:cNvSpPr/>
          <p:nvPr/>
        </p:nvSpPr>
        <p:spPr>
          <a:xfrm rot="3600185">
            <a:off x="3169983" y="1312831"/>
            <a:ext cx="2774659" cy="2774659"/>
          </a:xfrm>
          <a:prstGeom prst="blockArc">
            <a:avLst>
              <a:gd name="adj1" fmla="val 12622480"/>
              <a:gd name="adj2" fmla="val 19781569"/>
              <a:gd name="adj3" fmla="val 2077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0" name="Google Shape;240;p27"/>
          <p:cNvPicPr preferRelativeResize="0"/>
          <p:nvPr/>
        </p:nvPicPr>
        <p:blipFill rotWithShape="1">
          <a:blip r:embed="rId3" cstate="screen">
            <a:alphaModFix/>
            <a:extLst>
              <a:ext uri="{28A0092B-C50C-407E-A947-70E740481C1C}">
                <a14:useLocalDpi xmlns:a14="http://schemas.microsoft.com/office/drawing/2010/main"/>
              </a:ext>
            </a:extLst>
          </a:blip>
          <a:srcRect r="-4679" b="-3874"/>
          <a:stretch/>
        </p:blipFill>
        <p:spPr>
          <a:xfrm flipH="1">
            <a:off x="3309201" y="1812650"/>
            <a:ext cx="2405799" cy="3190201"/>
          </a:xfrm>
          <a:prstGeom prst="rect">
            <a:avLst/>
          </a:prstGeom>
          <a:noFill/>
          <a:ln>
            <a:noFill/>
          </a:ln>
        </p:spPr>
      </p:pic>
      <p:sp>
        <p:nvSpPr>
          <p:cNvPr id="241" name="Google Shape;241;p27"/>
          <p:cNvSpPr txBox="1">
            <a:spLocks noGrp="1"/>
          </p:cNvSpPr>
          <p:nvPr>
            <p:ph type="title"/>
          </p:nvPr>
        </p:nvSpPr>
        <p:spPr>
          <a:xfrm>
            <a:off x="274848" y="539736"/>
            <a:ext cx="7593300" cy="506888"/>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solidFill>
                  <a:schemeClr val="accent2"/>
                </a:solidFill>
              </a:rPr>
              <a:t>Iterative PROMPTING strategy for </a:t>
            </a:r>
            <a:r>
              <a:rPr lang="en-US" dirty="0">
                <a:solidFill>
                  <a:schemeClr val="accent2"/>
                </a:solidFill>
              </a:rPr>
              <a:t>AI</a:t>
            </a:r>
            <a:endParaRPr dirty="0">
              <a:solidFill>
                <a:schemeClr val="accent2"/>
              </a:solidFill>
            </a:endParaRPr>
          </a:p>
        </p:txBody>
      </p:sp>
      <p:cxnSp>
        <p:nvCxnSpPr>
          <p:cNvPr id="245" name="Google Shape;245;p27"/>
          <p:cNvCxnSpPr/>
          <p:nvPr/>
        </p:nvCxnSpPr>
        <p:spPr>
          <a:xfrm rot="10800000">
            <a:off x="2549889" y="2688448"/>
            <a:ext cx="633600" cy="0"/>
          </a:xfrm>
          <a:prstGeom prst="straightConnector1">
            <a:avLst/>
          </a:prstGeom>
          <a:noFill/>
          <a:ln w="9525" cap="flat" cmpd="sng">
            <a:solidFill>
              <a:schemeClr val="lt1"/>
            </a:solidFill>
            <a:prstDash val="solid"/>
            <a:round/>
            <a:headEnd type="none" w="sm" len="sm"/>
            <a:tailEnd type="oval" w="med" len="med"/>
          </a:ln>
        </p:spPr>
      </p:cxnSp>
      <p:cxnSp>
        <p:nvCxnSpPr>
          <p:cNvPr id="248" name="Google Shape;248;p27"/>
          <p:cNvCxnSpPr/>
          <p:nvPr/>
        </p:nvCxnSpPr>
        <p:spPr>
          <a:xfrm>
            <a:off x="5209838" y="3724500"/>
            <a:ext cx="1286700" cy="0"/>
          </a:xfrm>
          <a:prstGeom prst="straightConnector1">
            <a:avLst/>
          </a:prstGeom>
          <a:noFill/>
          <a:ln w="9525" cap="flat" cmpd="sng">
            <a:solidFill>
              <a:schemeClr val="lt1"/>
            </a:solidFill>
            <a:prstDash val="solid"/>
            <a:round/>
            <a:headEnd type="none" w="sm" len="sm"/>
            <a:tailEnd type="oval" w="med" len="med"/>
          </a:ln>
        </p:spPr>
      </p:cxnSp>
      <p:sp>
        <p:nvSpPr>
          <p:cNvPr id="249" name="Google Shape;249;p27"/>
          <p:cNvSpPr/>
          <p:nvPr/>
        </p:nvSpPr>
        <p:spPr>
          <a:xfrm rot="10800000">
            <a:off x="3183490" y="1291549"/>
            <a:ext cx="2774700" cy="2774700"/>
          </a:xfrm>
          <a:prstGeom prst="blockArc">
            <a:avLst>
              <a:gd name="adj1" fmla="val 12622480"/>
              <a:gd name="adj2" fmla="val 19662822"/>
              <a:gd name="adj3" fmla="val 2072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7"/>
          <p:cNvSpPr/>
          <p:nvPr/>
        </p:nvSpPr>
        <p:spPr>
          <a:xfrm rot="-3600185">
            <a:off x="3194618" y="1312434"/>
            <a:ext cx="2774659" cy="2774659"/>
          </a:xfrm>
          <a:prstGeom prst="blockArc">
            <a:avLst>
              <a:gd name="adj1" fmla="val 12622480"/>
              <a:gd name="adj2" fmla="val 19703271"/>
              <a:gd name="adj3" fmla="val 20851"/>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27"/>
          <p:cNvGrpSpPr/>
          <p:nvPr/>
        </p:nvGrpSpPr>
        <p:grpSpPr>
          <a:xfrm rot="-7200165">
            <a:off x="3337679" y="2955105"/>
            <a:ext cx="585011" cy="585536"/>
            <a:chOff x="1967628" y="812211"/>
            <a:chExt cx="588000" cy="588000"/>
          </a:xfrm>
        </p:grpSpPr>
        <p:sp>
          <p:nvSpPr>
            <p:cNvPr id="252" name="Google Shape;252;p27"/>
            <p:cNvSpPr/>
            <p:nvPr/>
          </p:nvSpPr>
          <p:spPr>
            <a:xfrm rot="39023">
              <a:off x="1970909" y="815492"/>
              <a:ext cx="581437" cy="581437"/>
            </a:xfrm>
            <a:prstGeom prst="pie">
              <a:avLst>
                <a:gd name="adj1" fmla="val 6190354"/>
                <a:gd name="adj2" fmla="val 14996165"/>
              </a:avLst>
            </a:prstGeom>
            <a:solidFill>
              <a:schemeClr val="accent1"/>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7"/>
            <p:cNvSpPr/>
            <p:nvPr/>
          </p:nvSpPr>
          <p:spPr>
            <a:xfrm rot="10800000">
              <a:off x="1970875" y="815525"/>
              <a:ext cx="581400" cy="581400"/>
            </a:xfrm>
            <a:prstGeom prst="pie">
              <a:avLst>
                <a:gd name="adj1" fmla="val 4028252"/>
                <a:gd name="adj2" fmla="val 1718367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27"/>
          <p:cNvGrpSpPr/>
          <p:nvPr/>
        </p:nvGrpSpPr>
        <p:grpSpPr>
          <a:xfrm>
            <a:off x="4264097" y="1308651"/>
            <a:ext cx="585001" cy="585530"/>
            <a:chOff x="1970048" y="811613"/>
            <a:chExt cx="588000" cy="588000"/>
          </a:xfrm>
        </p:grpSpPr>
        <p:sp>
          <p:nvSpPr>
            <p:cNvPr id="255" name="Google Shape;255;p27"/>
            <p:cNvSpPr/>
            <p:nvPr/>
          </p:nvSpPr>
          <p:spPr>
            <a:xfrm rot="39023">
              <a:off x="1973329" y="814894"/>
              <a:ext cx="581437" cy="581437"/>
            </a:xfrm>
            <a:prstGeom prst="pie">
              <a:avLst>
                <a:gd name="adj1" fmla="val 6190354"/>
                <a:gd name="adj2" fmla="val 14996165"/>
              </a:avLst>
            </a:prstGeom>
            <a:solidFill>
              <a:schemeClr val="accent2"/>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7"/>
            <p:cNvSpPr/>
            <p:nvPr/>
          </p:nvSpPr>
          <p:spPr>
            <a:xfrm rot="10800000">
              <a:off x="1973295" y="814927"/>
              <a:ext cx="581400" cy="581400"/>
            </a:xfrm>
            <a:prstGeom prst="pie">
              <a:avLst>
                <a:gd name="adj1" fmla="val 4028252"/>
                <a:gd name="adj2" fmla="val 171836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27"/>
          <p:cNvGrpSpPr/>
          <p:nvPr/>
        </p:nvGrpSpPr>
        <p:grpSpPr>
          <a:xfrm rot="7200165">
            <a:off x="5229930" y="2933036"/>
            <a:ext cx="585011" cy="585536"/>
            <a:chOff x="1977085" y="811649"/>
            <a:chExt cx="588000" cy="588000"/>
          </a:xfrm>
        </p:grpSpPr>
        <p:sp>
          <p:nvSpPr>
            <p:cNvPr id="258" name="Google Shape;258;p27"/>
            <p:cNvSpPr/>
            <p:nvPr/>
          </p:nvSpPr>
          <p:spPr>
            <a:xfrm rot="39023">
              <a:off x="1980366" y="814930"/>
              <a:ext cx="581437" cy="581437"/>
            </a:xfrm>
            <a:prstGeom prst="pie">
              <a:avLst>
                <a:gd name="adj1" fmla="val 6190354"/>
                <a:gd name="adj2" fmla="val 14996165"/>
              </a:avLst>
            </a:prstGeom>
            <a:solidFill>
              <a:schemeClr val="dk2"/>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Bebas Neue"/>
                <a:ea typeface="Bebas Neue"/>
                <a:cs typeface="Bebas Neue"/>
                <a:sym typeface="Bebas Neue"/>
              </a:endParaRPr>
            </a:p>
          </p:txBody>
        </p:sp>
        <p:sp>
          <p:nvSpPr>
            <p:cNvPr id="259" name="Google Shape;259;p27"/>
            <p:cNvSpPr/>
            <p:nvPr/>
          </p:nvSpPr>
          <p:spPr>
            <a:xfrm rot="10800000">
              <a:off x="1980332" y="814963"/>
              <a:ext cx="581400" cy="581400"/>
            </a:xfrm>
            <a:prstGeom prst="pie">
              <a:avLst>
                <a:gd name="adj1" fmla="val 4028252"/>
                <a:gd name="adj2" fmla="val 1718367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Bebas Neue"/>
                <a:ea typeface="Bebas Neue"/>
                <a:cs typeface="Bebas Neue"/>
                <a:sym typeface="Bebas Neue"/>
              </a:endParaRPr>
            </a:p>
          </p:txBody>
        </p:sp>
      </p:grpSp>
      <p:sp>
        <p:nvSpPr>
          <p:cNvPr id="260" name="Google Shape;260;p27"/>
          <p:cNvSpPr txBox="1"/>
          <p:nvPr/>
        </p:nvSpPr>
        <p:spPr>
          <a:xfrm>
            <a:off x="4334550" y="1383632"/>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latin typeface="Bebas Neue"/>
                <a:ea typeface="Bebas Neue"/>
                <a:cs typeface="Bebas Neue"/>
                <a:sym typeface="Bebas Neue"/>
              </a:rPr>
              <a:t>03 </a:t>
            </a:r>
            <a:endParaRPr sz="1600">
              <a:solidFill>
                <a:srgbClr val="FFFFFF"/>
              </a:solidFill>
              <a:latin typeface="Bebas Neue"/>
              <a:ea typeface="Bebas Neue"/>
              <a:cs typeface="Bebas Neue"/>
              <a:sym typeface="Bebas Neue"/>
            </a:endParaRPr>
          </a:p>
        </p:txBody>
      </p:sp>
      <p:sp>
        <p:nvSpPr>
          <p:cNvPr id="261" name="Google Shape;261;p27"/>
          <p:cNvSpPr txBox="1"/>
          <p:nvPr/>
        </p:nvSpPr>
        <p:spPr>
          <a:xfrm>
            <a:off x="3375648" y="3015760"/>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latin typeface="Bebas Neue"/>
                <a:ea typeface="Bebas Neue"/>
                <a:cs typeface="Bebas Neue"/>
                <a:sym typeface="Bebas Neue"/>
              </a:rPr>
              <a:t>01 </a:t>
            </a:r>
            <a:endParaRPr sz="1600">
              <a:solidFill>
                <a:srgbClr val="FFFFFF"/>
              </a:solidFill>
              <a:latin typeface="Bebas Neue"/>
              <a:ea typeface="Bebas Neue"/>
              <a:cs typeface="Bebas Neue"/>
              <a:sym typeface="Bebas Neue"/>
            </a:endParaRPr>
          </a:p>
        </p:txBody>
      </p:sp>
      <p:sp>
        <p:nvSpPr>
          <p:cNvPr id="262" name="Google Shape;262;p27"/>
          <p:cNvSpPr txBox="1"/>
          <p:nvPr/>
        </p:nvSpPr>
        <p:spPr>
          <a:xfrm>
            <a:off x="5281877" y="2986185"/>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latin typeface="Bebas Neue"/>
                <a:ea typeface="Bebas Neue"/>
                <a:cs typeface="Bebas Neue"/>
                <a:sym typeface="Bebas Neue"/>
              </a:rPr>
              <a:t>02 </a:t>
            </a:r>
            <a:endParaRPr sz="1600">
              <a:solidFill>
                <a:srgbClr val="FFFFFF"/>
              </a:solidFill>
              <a:latin typeface="Bebas Neue"/>
              <a:ea typeface="Bebas Neue"/>
              <a:cs typeface="Bebas Neue"/>
              <a:sym typeface="Bebas Neue"/>
            </a:endParaRPr>
          </a:p>
        </p:txBody>
      </p:sp>
      <p:sp>
        <p:nvSpPr>
          <p:cNvPr id="2" name="Google Shape;268;p28">
            <a:extLst>
              <a:ext uri="{FF2B5EF4-FFF2-40B4-BE49-F238E27FC236}">
                <a16:creationId xmlns:a16="http://schemas.microsoft.com/office/drawing/2014/main" id="{01B96D2F-214D-4AAD-BF22-1AC7D56BB401}"/>
              </a:ext>
            </a:extLst>
          </p:cNvPr>
          <p:cNvSpPr txBox="1">
            <a:spLocks/>
          </p:cNvSpPr>
          <p:nvPr/>
        </p:nvSpPr>
        <p:spPr>
          <a:xfrm>
            <a:off x="717660" y="1935363"/>
            <a:ext cx="1878600" cy="1528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chemeClr val="accent5">
                    <a:lumMod val="50000"/>
                  </a:schemeClr>
                </a:solidFill>
              </a:rPr>
              <a:t>AI INPUT</a:t>
            </a:r>
          </a:p>
          <a:p>
            <a:pPr marL="171450" indent="-171450">
              <a:spcBef>
                <a:spcPts val="800"/>
              </a:spcBef>
              <a:spcAft>
                <a:spcPts val="800"/>
              </a:spcAft>
              <a:buFont typeface="Arial" panose="020B0604020202020204" pitchFamily="34" charset="0"/>
              <a:buChar char="•"/>
            </a:pPr>
            <a:r>
              <a:rPr lang="en-US" sz="1200" dirty="0">
                <a:solidFill>
                  <a:schemeClr val="accent5">
                    <a:lumMod val="50000"/>
                  </a:schemeClr>
                </a:solidFill>
              </a:rPr>
              <a:t>Current instructions</a:t>
            </a:r>
          </a:p>
          <a:p>
            <a:pPr marL="171450" indent="-171450">
              <a:spcBef>
                <a:spcPts val="800"/>
              </a:spcBef>
              <a:spcAft>
                <a:spcPts val="800"/>
              </a:spcAft>
              <a:buFont typeface="Arial" panose="020B0604020202020204" pitchFamily="34" charset="0"/>
              <a:buChar char="•"/>
            </a:pPr>
            <a:r>
              <a:rPr lang="en-US" sz="1200" dirty="0">
                <a:solidFill>
                  <a:schemeClr val="accent5">
                    <a:lumMod val="50000"/>
                  </a:schemeClr>
                </a:solidFill>
              </a:rPr>
              <a:t>Current code</a:t>
            </a:r>
          </a:p>
          <a:p>
            <a:pPr marL="171450" indent="-171450">
              <a:spcBef>
                <a:spcPts val="800"/>
              </a:spcBef>
              <a:spcAft>
                <a:spcPts val="800"/>
              </a:spcAft>
              <a:buFont typeface="Arial" panose="020B0604020202020204" pitchFamily="34" charset="0"/>
              <a:buChar char="•"/>
            </a:pPr>
            <a:r>
              <a:rPr lang="en-US" sz="1200" dirty="0">
                <a:solidFill>
                  <a:schemeClr val="accent5">
                    <a:lumMod val="50000"/>
                  </a:schemeClr>
                </a:solidFill>
              </a:rPr>
              <a:t>Current output</a:t>
            </a:r>
          </a:p>
        </p:txBody>
      </p:sp>
      <p:sp>
        <p:nvSpPr>
          <p:cNvPr id="3" name="Google Shape;268;p28">
            <a:extLst>
              <a:ext uri="{FF2B5EF4-FFF2-40B4-BE49-F238E27FC236}">
                <a16:creationId xmlns:a16="http://schemas.microsoft.com/office/drawing/2014/main" id="{7A38F3EF-CBB7-C13C-95F0-5EC3D11657F9}"/>
              </a:ext>
            </a:extLst>
          </p:cNvPr>
          <p:cNvSpPr txBox="1">
            <a:spLocks/>
          </p:cNvSpPr>
          <p:nvPr/>
        </p:nvSpPr>
        <p:spPr>
          <a:xfrm>
            <a:off x="6698774" y="1517132"/>
            <a:ext cx="1878600" cy="75538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chemeClr val="accent5">
                    <a:lumMod val="50000"/>
                  </a:schemeClr>
                </a:solidFill>
              </a:rPr>
              <a:t>AI OUTPUT</a:t>
            </a:r>
          </a:p>
          <a:p>
            <a:pPr marL="171450" indent="-171450">
              <a:spcBef>
                <a:spcPts val="800"/>
              </a:spcBef>
              <a:spcAft>
                <a:spcPts val="800"/>
              </a:spcAft>
              <a:buFont typeface="Arial" panose="020B0604020202020204" pitchFamily="34" charset="0"/>
              <a:buChar char="•"/>
            </a:pPr>
            <a:r>
              <a:rPr lang="en-US" sz="1200" dirty="0">
                <a:solidFill>
                  <a:schemeClr val="accent5">
                    <a:lumMod val="50000"/>
                  </a:schemeClr>
                </a:solidFill>
              </a:rPr>
              <a:t>New code to try</a:t>
            </a:r>
          </a:p>
        </p:txBody>
      </p:sp>
      <p:sp>
        <p:nvSpPr>
          <p:cNvPr id="4" name="Google Shape;268;p28">
            <a:extLst>
              <a:ext uri="{FF2B5EF4-FFF2-40B4-BE49-F238E27FC236}">
                <a16:creationId xmlns:a16="http://schemas.microsoft.com/office/drawing/2014/main" id="{22A9039C-B5A9-B765-C1FE-EFD3CB3A753B}"/>
              </a:ext>
            </a:extLst>
          </p:cNvPr>
          <p:cNvSpPr txBox="1">
            <a:spLocks/>
          </p:cNvSpPr>
          <p:nvPr/>
        </p:nvSpPr>
        <p:spPr>
          <a:xfrm>
            <a:off x="6718080" y="3171429"/>
            <a:ext cx="2281493" cy="1106142"/>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chemeClr val="accent5">
                    <a:lumMod val="50000"/>
                  </a:schemeClr>
                </a:solidFill>
              </a:rPr>
              <a:t>PROMPT MODIFICATION</a:t>
            </a:r>
          </a:p>
          <a:p>
            <a:pPr marL="171450" indent="-171450">
              <a:spcBef>
                <a:spcPts val="800"/>
              </a:spcBef>
              <a:spcAft>
                <a:spcPts val="800"/>
              </a:spcAft>
              <a:buFont typeface="Arial" panose="020B0604020202020204" pitchFamily="34" charset="0"/>
              <a:buChar char="•"/>
            </a:pPr>
            <a:r>
              <a:rPr lang="en-US" sz="1200" dirty="0">
                <a:solidFill>
                  <a:schemeClr val="accent5">
                    <a:lumMod val="50000"/>
                  </a:schemeClr>
                </a:solidFill>
              </a:rPr>
              <a:t>Examine output</a:t>
            </a:r>
          </a:p>
          <a:p>
            <a:pPr marL="171450" indent="-171450">
              <a:spcBef>
                <a:spcPts val="800"/>
              </a:spcBef>
              <a:spcAft>
                <a:spcPts val="800"/>
              </a:spcAft>
              <a:buFont typeface="Arial" panose="020B0604020202020204" pitchFamily="34" charset="0"/>
              <a:buChar char="•"/>
            </a:pPr>
            <a:r>
              <a:rPr lang="en-US" sz="1200" dirty="0">
                <a:solidFill>
                  <a:schemeClr val="accent5">
                    <a:lumMod val="50000"/>
                  </a:schemeClr>
                </a:solidFill>
              </a:rPr>
              <a:t>Modify instructions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additive="base">
                                        <p:cTn id="3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additive="base">
                                        <p:cTn id="3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8"/>
                                        </p:tgtEl>
                                        <p:attrNameLst>
                                          <p:attrName>style.visibility</p:attrName>
                                        </p:attrNameLst>
                                      </p:cBhvr>
                                      <p:to>
                                        <p:strVal val="visible"/>
                                      </p:to>
                                    </p:set>
                                    <p:anim calcmode="lin" valueType="num">
                                      <p:cBhvr additive="base">
                                        <p:cTn id="43" dur="500" fill="hold"/>
                                        <p:tgtEl>
                                          <p:spTgt spid="238"/>
                                        </p:tgtEl>
                                        <p:attrNameLst>
                                          <p:attrName>ppt_x</p:attrName>
                                        </p:attrNameLst>
                                      </p:cBhvr>
                                      <p:tavLst>
                                        <p:tav tm="0">
                                          <p:val>
                                            <p:strVal val="#ppt_x"/>
                                          </p:val>
                                        </p:tav>
                                        <p:tav tm="100000">
                                          <p:val>
                                            <p:strVal val="#ppt_x"/>
                                          </p:val>
                                        </p:tav>
                                      </p:tavLst>
                                    </p:anim>
                                    <p:anim calcmode="lin" valueType="num">
                                      <p:cBhvr additive="base">
                                        <p:cTn id="44" dur="500" fill="hold"/>
                                        <p:tgtEl>
                                          <p:spTgt spid="23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9"/>
                                        </p:tgtEl>
                                        <p:attrNameLst>
                                          <p:attrName>style.visibility</p:attrName>
                                        </p:attrNameLst>
                                      </p:cBhvr>
                                      <p:to>
                                        <p:strVal val="visible"/>
                                      </p:to>
                                    </p:set>
                                    <p:anim calcmode="lin" valueType="num">
                                      <p:cBhvr additive="base">
                                        <p:cTn id="47" dur="500" fill="hold"/>
                                        <p:tgtEl>
                                          <p:spTgt spid="239"/>
                                        </p:tgtEl>
                                        <p:attrNameLst>
                                          <p:attrName>ppt_x</p:attrName>
                                        </p:attrNameLst>
                                      </p:cBhvr>
                                      <p:tavLst>
                                        <p:tav tm="0">
                                          <p:val>
                                            <p:strVal val="#ppt_x"/>
                                          </p:val>
                                        </p:tav>
                                        <p:tav tm="100000">
                                          <p:val>
                                            <p:strVal val="#ppt_x"/>
                                          </p:val>
                                        </p:tav>
                                      </p:tavLst>
                                    </p:anim>
                                    <p:anim calcmode="lin" valueType="num">
                                      <p:cBhvr additive="base">
                                        <p:cTn id="48" dur="500" fill="hold"/>
                                        <p:tgtEl>
                                          <p:spTgt spid="23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40"/>
                                        </p:tgtEl>
                                        <p:attrNameLst>
                                          <p:attrName>style.visibility</p:attrName>
                                        </p:attrNameLst>
                                      </p:cBhvr>
                                      <p:to>
                                        <p:strVal val="visible"/>
                                      </p:to>
                                    </p:set>
                                    <p:anim calcmode="lin" valueType="num">
                                      <p:cBhvr additive="base">
                                        <p:cTn id="51" dur="500" fill="hold"/>
                                        <p:tgtEl>
                                          <p:spTgt spid="240"/>
                                        </p:tgtEl>
                                        <p:attrNameLst>
                                          <p:attrName>ppt_x</p:attrName>
                                        </p:attrNameLst>
                                      </p:cBhvr>
                                      <p:tavLst>
                                        <p:tav tm="0">
                                          <p:val>
                                            <p:strVal val="#ppt_x"/>
                                          </p:val>
                                        </p:tav>
                                        <p:tav tm="100000">
                                          <p:val>
                                            <p:strVal val="#ppt_x"/>
                                          </p:val>
                                        </p:tav>
                                      </p:tavLst>
                                    </p:anim>
                                    <p:anim calcmode="lin" valueType="num">
                                      <p:cBhvr additive="base">
                                        <p:cTn id="52" dur="500" fill="hold"/>
                                        <p:tgtEl>
                                          <p:spTgt spid="24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41"/>
                                        </p:tgtEl>
                                        <p:attrNameLst>
                                          <p:attrName>style.visibility</p:attrName>
                                        </p:attrNameLst>
                                      </p:cBhvr>
                                      <p:to>
                                        <p:strVal val="visible"/>
                                      </p:to>
                                    </p:set>
                                    <p:anim calcmode="lin" valueType="num">
                                      <p:cBhvr additive="base">
                                        <p:cTn id="55" dur="500" fill="hold"/>
                                        <p:tgtEl>
                                          <p:spTgt spid="241"/>
                                        </p:tgtEl>
                                        <p:attrNameLst>
                                          <p:attrName>ppt_x</p:attrName>
                                        </p:attrNameLst>
                                      </p:cBhvr>
                                      <p:tavLst>
                                        <p:tav tm="0">
                                          <p:val>
                                            <p:strVal val="#ppt_x"/>
                                          </p:val>
                                        </p:tav>
                                        <p:tav tm="100000">
                                          <p:val>
                                            <p:strVal val="#ppt_x"/>
                                          </p:val>
                                        </p:tav>
                                      </p:tavLst>
                                    </p:anim>
                                    <p:anim calcmode="lin" valueType="num">
                                      <p:cBhvr additive="base">
                                        <p:cTn id="56" dur="500" fill="hold"/>
                                        <p:tgtEl>
                                          <p:spTgt spid="24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45"/>
                                        </p:tgtEl>
                                        <p:attrNameLst>
                                          <p:attrName>style.visibility</p:attrName>
                                        </p:attrNameLst>
                                      </p:cBhvr>
                                      <p:to>
                                        <p:strVal val="visible"/>
                                      </p:to>
                                    </p:set>
                                    <p:anim calcmode="lin" valueType="num">
                                      <p:cBhvr additive="base">
                                        <p:cTn id="59" dur="500" fill="hold"/>
                                        <p:tgtEl>
                                          <p:spTgt spid="245"/>
                                        </p:tgtEl>
                                        <p:attrNameLst>
                                          <p:attrName>ppt_x</p:attrName>
                                        </p:attrNameLst>
                                      </p:cBhvr>
                                      <p:tavLst>
                                        <p:tav tm="0">
                                          <p:val>
                                            <p:strVal val="#ppt_x"/>
                                          </p:val>
                                        </p:tav>
                                        <p:tav tm="100000">
                                          <p:val>
                                            <p:strVal val="#ppt_x"/>
                                          </p:val>
                                        </p:tav>
                                      </p:tavLst>
                                    </p:anim>
                                    <p:anim calcmode="lin" valueType="num">
                                      <p:cBhvr additive="base">
                                        <p:cTn id="60" dur="500" fill="hold"/>
                                        <p:tgtEl>
                                          <p:spTgt spid="24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48"/>
                                        </p:tgtEl>
                                        <p:attrNameLst>
                                          <p:attrName>style.visibility</p:attrName>
                                        </p:attrNameLst>
                                      </p:cBhvr>
                                      <p:to>
                                        <p:strVal val="visible"/>
                                      </p:to>
                                    </p:set>
                                    <p:anim calcmode="lin" valueType="num">
                                      <p:cBhvr additive="base">
                                        <p:cTn id="63" dur="500" fill="hold"/>
                                        <p:tgtEl>
                                          <p:spTgt spid="248"/>
                                        </p:tgtEl>
                                        <p:attrNameLst>
                                          <p:attrName>ppt_x</p:attrName>
                                        </p:attrNameLst>
                                      </p:cBhvr>
                                      <p:tavLst>
                                        <p:tav tm="0">
                                          <p:val>
                                            <p:strVal val="#ppt_x"/>
                                          </p:val>
                                        </p:tav>
                                        <p:tav tm="100000">
                                          <p:val>
                                            <p:strVal val="#ppt_x"/>
                                          </p:val>
                                        </p:tav>
                                      </p:tavLst>
                                    </p:anim>
                                    <p:anim calcmode="lin" valueType="num">
                                      <p:cBhvr additive="base">
                                        <p:cTn id="64" dur="500" fill="hold"/>
                                        <p:tgtEl>
                                          <p:spTgt spid="24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49"/>
                                        </p:tgtEl>
                                        <p:attrNameLst>
                                          <p:attrName>style.visibility</p:attrName>
                                        </p:attrNameLst>
                                      </p:cBhvr>
                                      <p:to>
                                        <p:strVal val="visible"/>
                                      </p:to>
                                    </p:set>
                                    <p:anim calcmode="lin" valueType="num">
                                      <p:cBhvr additive="base">
                                        <p:cTn id="67" dur="500" fill="hold"/>
                                        <p:tgtEl>
                                          <p:spTgt spid="249"/>
                                        </p:tgtEl>
                                        <p:attrNameLst>
                                          <p:attrName>ppt_x</p:attrName>
                                        </p:attrNameLst>
                                      </p:cBhvr>
                                      <p:tavLst>
                                        <p:tav tm="0">
                                          <p:val>
                                            <p:strVal val="#ppt_x"/>
                                          </p:val>
                                        </p:tav>
                                        <p:tav tm="100000">
                                          <p:val>
                                            <p:strVal val="#ppt_x"/>
                                          </p:val>
                                        </p:tav>
                                      </p:tavLst>
                                    </p:anim>
                                    <p:anim calcmode="lin" valueType="num">
                                      <p:cBhvr additive="base">
                                        <p:cTn id="68" dur="500" fill="hold"/>
                                        <p:tgtEl>
                                          <p:spTgt spid="24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50"/>
                                        </p:tgtEl>
                                        <p:attrNameLst>
                                          <p:attrName>style.visibility</p:attrName>
                                        </p:attrNameLst>
                                      </p:cBhvr>
                                      <p:to>
                                        <p:strVal val="visible"/>
                                      </p:to>
                                    </p:set>
                                    <p:anim calcmode="lin" valueType="num">
                                      <p:cBhvr additive="base">
                                        <p:cTn id="71" dur="500" fill="hold"/>
                                        <p:tgtEl>
                                          <p:spTgt spid="250"/>
                                        </p:tgtEl>
                                        <p:attrNameLst>
                                          <p:attrName>ppt_x</p:attrName>
                                        </p:attrNameLst>
                                      </p:cBhvr>
                                      <p:tavLst>
                                        <p:tav tm="0">
                                          <p:val>
                                            <p:strVal val="#ppt_x"/>
                                          </p:val>
                                        </p:tav>
                                        <p:tav tm="100000">
                                          <p:val>
                                            <p:strVal val="#ppt_x"/>
                                          </p:val>
                                        </p:tav>
                                      </p:tavLst>
                                    </p:anim>
                                    <p:anim calcmode="lin" valueType="num">
                                      <p:cBhvr additive="base">
                                        <p:cTn id="72" dur="500" fill="hold"/>
                                        <p:tgtEl>
                                          <p:spTgt spid="25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51"/>
                                        </p:tgtEl>
                                        <p:attrNameLst>
                                          <p:attrName>style.visibility</p:attrName>
                                        </p:attrNameLst>
                                      </p:cBhvr>
                                      <p:to>
                                        <p:strVal val="visible"/>
                                      </p:to>
                                    </p:set>
                                    <p:anim calcmode="lin" valueType="num">
                                      <p:cBhvr additive="base">
                                        <p:cTn id="75" dur="500" fill="hold"/>
                                        <p:tgtEl>
                                          <p:spTgt spid="251"/>
                                        </p:tgtEl>
                                        <p:attrNameLst>
                                          <p:attrName>ppt_x</p:attrName>
                                        </p:attrNameLst>
                                      </p:cBhvr>
                                      <p:tavLst>
                                        <p:tav tm="0">
                                          <p:val>
                                            <p:strVal val="#ppt_x"/>
                                          </p:val>
                                        </p:tav>
                                        <p:tav tm="100000">
                                          <p:val>
                                            <p:strVal val="#ppt_x"/>
                                          </p:val>
                                        </p:tav>
                                      </p:tavLst>
                                    </p:anim>
                                    <p:anim calcmode="lin" valueType="num">
                                      <p:cBhvr additive="base">
                                        <p:cTn id="76" dur="500" fill="hold"/>
                                        <p:tgtEl>
                                          <p:spTgt spid="251"/>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54"/>
                                        </p:tgtEl>
                                        <p:attrNameLst>
                                          <p:attrName>style.visibility</p:attrName>
                                        </p:attrNameLst>
                                      </p:cBhvr>
                                      <p:to>
                                        <p:strVal val="visible"/>
                                      </p:to>
                                    </p:set>
                                    <p:anim calcmode="lin" valueType="num">
                                      <p:cBhvr additive="base">
                                        <p:cTn id="79" dur="500" fill="hold"/>
                                        <p:tgtEl>
                                          <p:spTgt spid="254"/>
                                        </p:tgtEl>
                                        <p:attrNameLst>
                                          <p:attrName>ppt_x</p:attrName>
                                        </p:attrNameLst>
                                      </p:cBhvr>
                                      <p:tavLst>
                                        <p:tav tm="0">
                                          <p:val>
                                            <p:strVal val="#ppt_x"/>
                                          </p:val>
                                        </p:tav>
                                        <p:tav tm="100000">
                                          <p:val>
                                            <p:strVal val="#ppt_x"/>
                                          </p:val>
                                        </p:tav>
                                      </p:tavLst>
                                    </p:anim>
                                    <p:anim calcmode="lin" valueType="num">
                                      <p:cBhvr additive="base">
                                        <p:cTn id="80" dur="500" fill="hold"/>
                                        <p:tgtEl>
                                          <p:spTgt spid="254"/>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57"/>
                                        </p:tgtEl>
                                        <p:attrNameLst>
                                          <p:attrName>style.visibility</p:attrName>
                                        </p:attrNameLst>
                                      </p:cBhvr>
                                      <p:to>
                                        <p:strVal val="visible"/>
                                      </p:to>
                                    </p:set>
                                    <p:anim calcmode="lin" valueType="num">
                                      <p:cBhvr additive="base">
                                        <p:cTn id="83" dur="500" fill="hold"/>
                                        <p:tgtEl>
                                          <p:spTgt spid="257"/>
                                        </p:tgtEl>
                                        <p:attrNameLst>
                                          <p:attrName>ppt_x</p:attrName>
                                        </p:attrNameLst>
                                      </p:cBhvr>
                                      <p:tavLst>
                                        <p:tav tm="0">
                                          <p:val>
                                            <p:strVal val="#ppt_x"/>
                                          </p:val>
                                        </p:tav>
                                        <p:tav tm="100000">
                                          <p:val>
                                            <p:strVal val="#ppt_x"/>
                                          </p:val>
                                        </p:tav>
                                      </p:tavLst>
                                    </p:anim>
                                    <p:anim calcmode="lin" valueType="num">
                                      <p:cBhvr additive="base">
                                        <p:cTn id="84" dur="500" fill="hold"/>
                                        <p:tgtEl>
                                          <p:spTgt spid="25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60"/>
                                        </p:tgtEl>
                                        <p:attrNameLst>
                                          <p:attrName>style.visibility</p:attrName>
                                        </p:attrNameLst>
                                      </p:cBhvr>
                                      <p:to>
                                        <p:strVal val="visible"/>
                                      </p:to>
                                    </p:set>
                                    <p:anim calcmode="lin" valueType="num">
                                      <p:cBhvr additive="base">
                                        <p:cTn id="87" dur="500" fill="hold"/>
                                        <p:tgtEl>
                                          <p:spTgt spid="260"/>
                                        </p:tgtEl>
                                        <p:attrNameLst>
                                          <p:attrName>ppt_x</p:attrName>
                                        </p:attrNameLst>
                                      </p:cBhvr>
                                      <p:tavLst>
                                        <p:tav tm="0">
                                          <p:val>
                                            <p:strVal val="#ppt_x"/>
                                          </p:val>
                                        </p:tav>
                                        <p:tav tm="100000">
                                          <p:val>
                                            <p:strVal val="#ppt_x"/>
                                          </p:val>
                                        </p:tav>
                                      </p:tavLst>
                                    </p:anim>
                                    <p:anim calcmode="lin" valueType="num">
                                      <p:cBhvr additive="base">
                                        <p:cTn id="88" dur="500" fill="hold"/>
                                        <p:tgtEl>
                                          <p:spTgt spid="26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61"/>
                                        </p:tgtEl>
                                        <p:attrNameLst>
                                          <p:attrName>style.visibility</p:attrName>
                                        </p:attrNameLst>
                                      </p:cBhvr>
                                      <p:to>
                                        <p:strVal val="visible"/>
                                      </p:to>
                                    </p:set>
                                    <p:anim calcmode="lin" valueType="num">
                                      <p:cBhvr additive="base">
                                        <p:cTn id="91" dur="500" fill="hold"/>
                                        <p:tgtEl>
                                          <p:spTgt spid="261"/>
                                        </p:tgtEl>
                                        <p:attrNameLst>
                                          <p:attrName>ppt_x</p:attrName>
                                        </p:attrNameLst>
                                      </p:cBhvr>
                                      <p:tavLst>
                                        <p:tav tm="0">
                                          <p:val>
                                            <p:strVal val="#ppt_x"/>
                                          </p:val>
                                        </p:tav>
                                        <p:tav tm="100000">
                                          <p:val>
                                            <p:strVal val="#ppt_x"/>
                                          </p:val>
                                        </p:tav>
                                      </p:tavLst>
                                    </p:anim>
                                    <p:anim calcmode="lin" valueType="num">
                                      <p:cBhvr additive="base">
                                        <p:cTn id="92" dur="500" fill="hold"/>
                                        <p:tgtEl>
                                          <p:spTgt spid="26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62"/>
                                        </p:tgtEl>
                                        <p:attrNameLst>
                                          <p:attrName>style.visibility</p:attrName>
                                        </p:attrNameLst>
                                      </p:cBhvr>
                                      <p:to>
                                        <p:strVal val="visible"/>
                                      </p:to>
                                    </p:set>
                                    <p:anim calcmode="lin" valueType="num">
                                      <p:cBhvr additive="base">
                                        <p:cTn id="95" dur="500" fill="hold"/>
                                        <p:tgtEl>
                                          <p:spTgt spid="262"/>
                                        </p:tgtEl>
                                        <p:attrNameLst>
                                          <p:attrName>ppt_x</p:attrName>
                                        </p:attrNameLst>
                                      </p:cBhvr>
                                      <p:tavLst>
                                        <p:tav tm="0">
                                          <p:val>
                                            <p:strVal val="#ppt_x"/>
                                          </p:val>
                                        </p:tav>
                                        <p:tav tm="100000">
                                          <p:val>
                                            <p:strVal val="#ppt_x"/>
                                          </p:val>
                                        </p:tav>
                                      </p:tavLst>
                                    </p:anim>
                                    <p:anim calcmode="lin" valueType="num">
                                      <p:cBhvr additive="base">
                                        <p:cTn id="96" dur="500" fill="hold"/>
                                        <p:tgtEl>
                                          <p:spTgt spid="262"/>
                                        </p:tgtEl>
                                        <p:attrNameLst>
                                          <p:attrName>ppt_y</p:attrName>
                                        </p:attrNameLst>
                                      </p:cBhvr>
                                      <p:tavLst>
                                        <p:tav tm="0">
                                          <p:val>
                                            <p:strVal val="1+#ppt_h/2"/>
                                          </p:val>
                                        </p:tav>
                                        <p:tav tm="100000">
                                          <p:val>
                                            <p:strVal val="#ppt_y"/>
                                          </p:val>
                                        </p:tav>
                                      </p:tavLst>
                                    </p:anim>
                                  </p:childTnLst>
                                </p:cTn>
                              </p:par>
                              <p:par>
                                <p:cTn id="97" presetID="2" presetClass="entr" presetSubtype="4" fill="hold" grpId="1" nodeType="withEffect">
                                  <p:stCondLst>
                                    <p:cond delay="0"/>
                                  </p:stCondLst>
                                  <p:childTnLst>
                                    <p:set>
                                      <p:cBhvr>
                                        <p:cTn id="98" dur="1" fill="hold">
                                          <p:stCondLst>
                                            <p:cond delay="0"/>
                                          </p:stCondLst>
                                        </p:cTn>
                                        <p:tgtEl>
                                          <p:spTgt spid="2">
                                            <p:txEl>
                                              <p:pRg st="0" end="0"/>
                                            </p:txEl>
                                          </p:spTgt>
                                        </p:tgtEl>
                                        <p:attrNameLst>
                                          <p:attrName>style.visibility</p:attrName>
                                        </p:attrNameLst>
                                      </p:cBhvr>
                                      <p:to>
                                        <p:strVal val="visible"/>
                                      </p:to>
                                    </p:set>
                                    <p:anim calcmode="lin" valueType="num">
                                      <p:cBhvr additive="base">
                                        <p:cTn id="9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01" presetID="2" presetClass="entr" presetSubtype="4" fill="hold" grpId="1" nodeType="withEffect">
                                  <p:stCondLst>
                                    <p:cond delay="0"/>
                                  </p:stCondLst>
                                  <p:childTnLst>
                                    <p:set>
                                      <p:cBhvr>
                                        <p:cTn id="102" dur="1" fill="hold">
                                          <p:stCondLst>
                                            <p:cond delay="0"/>
                                          </p:stCondLst>
                                        </p:cTn>
                                        <p:tgtEl>
                                          <p:spTgt spid="2">
                                            <p:txEl>
                                              <p:pRg st="1" end="1"/>
                                            </p:txEl>
                                          </p:spTgt>
                                        </p:tgtEl>
                                        <p:attrNameLst>
                                          <p:attrName>style.visibility</p:attrName>
                                        </p:attrNameLst>
                                      </p:cBhvr>
                                      <p:to>
                                        <p:strVal val="visible"/>
                                      </p:to>
                                    </p:set>
                                    <p:anim calcmode="lin" valueType="num">
                                      <p:cBhvr additive="base">
                                        <p:cTn id="10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05" presetID="2" presetClass="entr" presetSubtype="4" fill="hold" grpId="1" nodeType="withEffect">
                                  <p:stCondLst>
                                    <p:cond delay="0"/>
                                  </p:stCondLst>
                                  <p:childTnLst>
                                    <p:set>
                                      <p:cBhvr>
                                        <p:cTn id="106" dur="1" fill="hold">
                                          <p:stCondLst>
                                            <p:cond delay="0"/>
                                          </p:stCondLst>
                                        </p:cTn>
                                        <p:tgtEl>
                                          <p:spTgt spid="2">
                                            <p:txEl>
                                              <p:pRg st="2" end="2"/>
                                            </p:txEl>
                                          </p:spTgt>
                                        </p:tgtEl>
                                        <p:attrNameLst>
                                          <p:attrName>style.visibility</p:attrName>
                                        </p:attrNameLst>
                                      </p:cBhvr>
                                      <p:to>
                                        <p:strVal val="visible"/>
                                      </p:to>
                                    </p:set>
                                    <p:anim calcmode="lin" valueType="num">
                                      <p:cBhvr additive="base">
                                        <p:cTn id="10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09" presetID="2" presetClass="entr" presetSubtype="4" fill="hold" grpId="1" nodeType="withEffect">
                                  <p:stCondLst>
                                    <p:cond delay="0"/>
                                  </p:stCondLst>
                                  <p:childTnLst>
                                    <p:set>
                                      <p:cBhvr>
                                        <p:cTn id="110" dur="1" fill="hold">
                                          <p:stCondLst>
                                            <p:cond delay="0"/>
                                          </p:stCondLst>
                                        </p:cTn>
                                        <p:tgtEl>
                                          <p:spTgt spid="2">
                                            <p:txEl>
                                              <p:pRg st="3" end="3"/>
                                            </p:txEl>
                                          </p:spTgt>
                                        </p:tgtEl>
                                        <p:attrNameLst>
                                          <p:attrName>style.visibility</p:attrName>
                                        </p:attrNameLst>
                                      </p:cBhvr>
                                      <p:to>
                                        <p:strVal val="visible"/>
                                      </p:to>
                                    </p:set>
                                    <p:anim calcmode="lin" valueType="num">
                                      <p:cBhvr additive="base">
                                        <p:cTn id="1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13" presetID="2" presetClass="entr" presetSubtype="4" fill="hold" grpId="1" nodeType="withEffect">
                                  <p:stCondLst>
                                    <p:cond delay="0"/>
                                  </p:stCondLst>
                                  <p:childTnLst>
                                    <p:set>
                                      <p:cBhvr>
                                        <p:cTn id="114" dur="1" fill="hold">
                                          <p:stCondLst>
                                            <p:cond delay="0"/>
                                          </p:stCondLst>
                                        </p:cTn>
                                        <p:tgtEl>
                                          <p:spTgt spid="3">
                                            <p:txEl>
                                              <p:pRg st="0" end="0"/>
                                            </p:txEl>
                                          </p:spTgt>
                                        </p:tgtEl>
                                        <p:attrNameLst>
                                          <p:attrName>style.visibility</p:attrName>
                                        </p:attrNameLst>
                                      </p:cBhvr>
                                      <p:to>
                                        <p:strVal val="visible"/>
                                      </p:to>
                                    </p:set>
                                    <p:anim calcmode="lin" valueType="num">
                                      <p:cBhvr additive="base">
                                        <p:cTn id="1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17" presetID="2" presetClass="entr" presetSubtype="4" fill="hold" grpId="1" nodeType="withEffect">
                                  <p:stCondLst>
                                    <p:cond delay="0"/>
                                  </p:stCondLst>
                                  <p:childTnLst>
                                    <p:set>
                                      <p:cBhvr>
                                        <p:cTn id="118" dur="1" fill="hold">
                                          <p:stCondLst>
                                            <p:cond delay="0"/>
                                          </p:stCondLst>
                                        </p:cTn>
                                        <p:tgtEl>
                                          <p:spTgt spid="3">
                                            <p:txEl>
                                              <p:pRg st="1" end="1"/>
                                            </p:txEl>
                                          </p:spTgt>
                                        </p:tgtEl>
                                        <p:attrNameLst>
                                          <p:attrName>style.visibility</p:attrName>
                                        </p:attrNameLst>
                                      </p:cBhvr>
                                      <p:to>
                                        <p:strVal val="visible"/>
                                      </p:to>
                                    </p:set>
                                    <p:anim calcmode="lin" valueType="num">
                                      <p:cBhvr additive="base">
                                        <p:cTn id="1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21" presetID="2" presetClass="entr" presetSubtype="4" fill="hold" grpId="1" nodeType="withEffect">
                                  <p:stCondLst>
                                    <p:cond delay="0"/>
                                  </p:stCondLst>
                                  <p:childTnLst>
                                    <p:set>
                                      <p:cBhvr>
                                        <p:cTn id="122" dur="1" fill="hold">
                                          <p:stCondLst>
                                            <p:cond delay="0"/>
                                          </p:stCondLst>
                                        </p:cTn>
                                        <p:tgtEl>
                                          <p:spTgt spid="4">
                                            <p:txEl>
                                              <p:pRg st="0" end="0"/>
                                            </p:txEl>
                                          </p:spTgt>
                                        </p:tgtEl>
                                        <p:attrNameLst>
                                          <p:attrName>style.visibility</p:attrName>
                                        </p:attrNameLst>
                                      </p:cBhvr>
                                      <p:to>
                                        <p:strVal val="visible"/>
                                      </p:to>
                                    </p:set>
                                    <p:anim calcmode="lin" valueType="num">
                                      <p:cBhvr additive="base">
                                        <p:cTn id="1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25" presetID="2" presetClass="entr" presetSubtype="4" fill="hold" grpId="1" nodeType="withEffect">
                                  <p:stCondLst>
                                    <p:cond delay="0"/>
                                  </p:stCondLst>
                                  <p:childTnLst>
                                    <p:set>
                                      <p:cBhvr>
                                        <p:cTn id="126" dur="1" fill="hold">
                                          <p:stCondLst>
                                            <p:cond delay="0"/>
                                          </p:stCondLst>
                                        </p:cTn>
                                        <p:tgtEl>
                                          <p:spTgt spid="4">
                                            <p:txEl>
                                              <p:pRg st="1" end="1"/>
                                            </p:txEl>
                                          </p:spTgt>
                                        </p:tgtEl>
                                        <p:attrNameLst>
                                          <p:attrName>style.visibility</p:attrName>
                                        </p:attrNameLst>
                                      </p:cBhvr>
                                      <p:to>
                                        <p:strVal val="visible"/>
                                      </p:to>
                                    </p:set>
                                    <p:anim calcmode="lin" valueType="num">
                                      <p:cBhvr additive="base">
                                        <p:cTn id="1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29" presetID="2" presetClass="entr" presetSubtype="4" fill="hold" grpId="1" nodeType="withEffect">
                                  <p:stCondLst>
                                    <p:cond delay="0"/>
                                  </p:stCondLst>
                                  <p:childTnLst>
                                    <p:set>
                                      <p:cBhvr>
                                        <p:cTn id="130" dur="1" fill="hold">
                                          <p:stCondLst>
                                            <p:cond delay="0"/>
                                          </p:stCondLst>
                                        </p:cTn>
                                        <p:tgtEl>
                                          <p:spTgt spid="4">
                                            <p:txEl>
                                              <p:pRg st="2" end="2"/>
                                            </p:txEl>
                                          </p:spTgt>
                                        </p:tgtEl>
                                        <p:attrNameLst>
                                          <p:attrName>style.visibility</p:attrName>
                                        </p:attrNameLst>
                                      </p:cBhvr>
                                      <p:to>
                                        <p:strVal val="visible"/>
                                      </p:to>
                                    </p:set>
                                    <p:anim calcmode="lin" valueType="num">
                                      <p:cBhvr additive="base">
                                        <p:cTn id="1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P spid="241" grpId="0"/>
      <p:bldP spid="249" grpId="0" animBg="1"/>
      <p:bldP spid="250" grpId="0" animBg="1"/>
      <p:bldP spid="260" grpId="0"/>
      <p:bldP spid="261" grpId="0"/>
      <p:bldP spid="262" grpId="0"/>
      <p:bldP spid="2" grpId="0" build="p"/>
      <p:bldP spid="2" grpId="1" build="allAtOnce"/>
      <p:bldP spid="3" grpId="0" build="p"/>
      <p:bldP spid="3" grpId="1" build="allAtOnce"/>
      <p:bldP spid="4" grpId="0" build="p"/>
      <p:bldP spid="4" grpId="1"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2" name="Google Shape;435;p38">
            <a:extLst>
              <a:ext uri="{FF2B5EF4-FFF2-40B4-BE49-F238E27FC236}">
                <a16:creationId xmlns:a16="http://schemas.microsoft.com/office/drawing/2014/main" id="{8C7A197B-75EF-D437-8332-88E35B542F34}"/>
              </a:ext>
            </a:extLst>
          </p:cNvPr>
          <p:cNvSpPr txBox="1">
            <a:spLocks/>
          </p:cNvSpPr>
          <p:nvPr/>
        </p:nvSpPr>
        <p:spPr>
          <a:xfrm>
            <a:off x="250694" y="355927"/>
            <a:ext cx="7593300"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ln w="0"/>
                <a:solidFill>
                  <a:schemeClr val="accent2"/>
                </a:solidFill>
              </a:rPr>
              <a:t>Python Script Output</a:t>
            </a:r>
          </a:p>
        </p:txBody>
      </p:sp>
      <p:sp>
        <p:nvSpPr>
          <p:cNvPr id="7" name="Rectangle 6">
            <a:extLst>
              <a:ext uri="{FF2B5EF4-FFF2-40B4-BE49-F238E27FC236}">
                <a16:creationId xmlns:a16="http://schemas.microsoft.com/office/drawing/2014/main" id="{09FC0AC3-595C-3978-6BBA-2743FCFE4B3A}"/>
              </a:ext>
            </a:extLst>
          </p:cNvPr>
          <p:cNvSpPr/>
          <p:nvPr/>
        </p:nvSpPr>
        <p:spPr>
          <a:xfrm>
            <a:off x="1045386" y="842168"/>
            <a:ext cx="6073777" cy="389413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40" name="Google Shape;340;p32"/>
          <p:cNvGrpSpPr/>
          <p:nvPr/>
        </p:nvGrpSpPr>
        <p:grpSpPr>
          <a:xfrm>
            <a:off x="174820" y="842168"/>
            <a:ext cx="7745059" cy="4301332"/>
            <a:chOff x="1177450" y="241631"/>
            <a:chExt cx="6173152" cy="3616776"/>
          </a:xfrm>
        </p:grpSpPr>
        <p:sp>
          <p:nvSpPr>
            <p:cNvPr id="342" name="Google Shape;342;p32"/>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32"/>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32"/>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32"/>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4" name="Picture 3" descr="A close-up of a document&#10;&#10;Description automatically generated">
            <a:extLst>
              <a:ext uri="{FF2B5EF4-FFF2-40B4-BE49-F238E27FC236}">
                <a16:creationId xmlns:a16="http://schemas.microsoft.com/office/drawing/2014/main" id="{C228E368-8B37-7381-6200-7942CF09E10B}"/>
              </a:ext>
            </a:extLst>
          </p:cNvPr>
          <p:cNvPicPr>
            <a:picLocks noChangeAspect="1"/>
          </p:cNvPicPr>
          <p:nvPr/>
        </p:nvPicPr>
        <p:blipFill>
          <a:blip r:embed="rId3"/>
          <a:stretch>
            <a:fillRect/>
          </a:stretch>
        </p:blipFill>
        <p:spPr>
          <a:xfrm>
            <a:off x="1045386" y="1195595"/>
            <a:ext cx="5909294" cy="1346200"/>
          </a:xfrm>
          <a:prstGeom prst="rect">
            <a:avLst/>
          </a:prstGeom>
        </p:spPr>
      </p:pic>
      <p:sp>
        <p:nvSpPr>
          <p:cNvPr id="6" name="TextBox 5">
            <a:extLst>
              <a:ext uri="{FF2B5EF4-FFF2-40B4-BE49-F238E27FC236}">
                <a16:creationId xmlns:a16="http://schemas.microsoft.com/office/drawing/2014/main" id="{082583D0-300C-BD9B-1D03-F86FBD8593B4}"/>
              </a:ext>
            </a:extLst>
          </p:cNvPr>
          <p:cNvSpPr txBox="1"/>
          <p:nvPr/>
        </p:nvSpPr>
        <p:spPr>
          <a:xfrm>
            <a:off x="1264332" y="2738709"/>
            <a:ext cx="5551694" cy="1754326"/>
          </a:xfrm>
          <a:prstGeom prst="rect">
            <a:avLst/>
          </a:prstGeom>
          <a:noFill/>
        </p:spPr>
        <p:txBody>
          <a:bodyPr wrap="square" rtlCol="0">
            <a:spAutoFit/>
          </a:bodyPr>
          <a:lstStyle/>
          <a:p>
            <a:r>
              <a:rPr lang="en-US" sz="1800" dirty="0">
                <a:solidFill>
                  <a:schemeClr val="accent5"/>
                </a:solidFill>
              </a:rPr>
              <a:t>Still a work in progress, as you can see there are no amounts yet, but by feeding the PDFtoText document (bank transaction data) into GARP, the current code, current output, and adjustment instructions, we can reach our desired output after several iterations of this process.</a:t>
            </a:r>
          </a:p>
        </p:txBody>
      </p:sp>
    </p:spTree>
    <p:extLst>
      <p:ext uri="{BB962C8B-B14F-4D97-AF65-F5344CB8AC3E}">
        <p14:creationId xmlns:p14="http://schemas.microsoft.com/office/powerpoint/2010/main" val="298672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40"/>
                                        </p:tgtEl>
                                        <p:attrNameLst>
                                          <p:attrName>style.visibility</p:attrName>
                                        </p:attrNameLst>
                                      </p:cBhvr>
                                      <p:to>
                                        <p:strVal val="visible"/>
                                      </p:to>
                                    </p:set>
                                    <p:anim calcmode="lin" valueType="num">
                                      <p:cBhvr additive="base">
                                        <p:cTn id="15" dur="500" fill="hold"/>
                                        <p:tgtEl>
                                          <p:spTgt spid="340"/>
                                        </p:tgtEl>
                                        <p:attrNameLst>
                                          <p:attrName>ppt_x</p:attrName>
                                        </p:attrNameLst>
                                      </p:cBhvr>
                                      <p:tavLst>
                                        <p:tav tm="0">
                                          <p:val>
                                            <p:strVal val="#ppt_x"/>
                                          </p:val>
                                        </p:tav>
                                        <p:tav tm="100000">
                                          <p:val>
                                            <p:strVal val="#ppt_x"/>
                                          </p:val>
                                        </p:tav>
                                      </p:tavLst>
                                    </p:anim>
                                    <p:anim calcmode="lin" valueType="num">
                                      <p:cBhvr additive="base">
                                        <p:cTn id="16" dur="500" fill="hold"/>
                                        <p:tgtEl>
                                          <p:spTgt spid="34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p:nvPr/>
        </p:nvSpPr>
        <p:spPr>
          <a:xfrm>
            <a:off x="6366425" y="1077262"/>
            <a:ext cx="263619" cy="25171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17"/>
          <p:cNvGrpSpPr/>
          <p:nvPr/>
        </p:nvGrpSpPr>
        <p:grpSpPr>
          <a:xfrm>
            <a:off x="7149404" y="104638"/>
            <a:ext cx="1129443" cy="1129717"/>
            <a:chOff x="6654650" y="3665275"/>
            <a:chExt cx="409100" cy="409125"/>
          </a:xfrm>
        </p:grpSpPr>
        <p:sp>
          <p:nvSpPr>
            <p:cNvPr id="108" name="Google Shape;108;p1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17"/>
          <p:cNvGrpSpPr/>
          <p:nvPr/>
        </p:nvGrpSpPr>
        <p:grpSpPr>
          <a:xfrm rot="1056946">
            <a:off x="4576667" y="704124"/>
            <a:ext cx="746176" cy="746276"/>
            <a:chOff x="570875" y="4322250"/>
            <a:chExt cx="443300" cy="443325"/>
          </a:xfrm>
        </p:grpSpPr>
        <p:sp>
          <p:nvSpPr>
            <p:cNvPr id="111" name="Google Shape;111;p1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17"/>
          <p:cNvSpPr/>
          <p:nvPr/>
        </p:nvSpPr>
        <p:spPr>
          <a:xfrm rot="2466643">
            <a:off x="6062144" y="115098"/>
            <a:ext cx="366269" cy="34972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rot="-1608918">
            <a:off x="8516661" y="416272"/>
            <a:ext cx="263609" cy="25170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rot="2926240">
            <a:off x="8251993" y="1376609"/>
            <a:ext cx="197436" cy="18851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rot="-1608959">
            <a:off x="7040323" y="271901"/>
            <a:ext cx="177833" cy="16980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17"/>
          <p:cNvGrpSpPr/>
          <p:nvPr/>
        </p:nvGrpSpPr>
        <p:grpSpPr>
          <a:xfrm>
            <a:off x="5689527" y="1134936"/>
            <a:ext cx="2714848" cy="3653541"/>
            <a:chOff x="5503615" y="983605"/>
            <a:chExt cx="3588221" cy="4828894"/>
          </a:xfrm>
        </p:grpSpPr>
        <p:pic>
          <p:nvPicPr>
            <p:cNvPr id="120" name="Google Shape;120;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503615" y="983605"/>
              <a:ext cx="3588221" cy="4828894"/>
            </a:xfrm>
            <a:prstGeom prst="rect">
              <a:avLst/>
            </a:prstGeom>
            <a:noFill/>
            <a:ln>
              <a:noFill/>
            </a:ln>
          </p:spPr>
        </p:pic>
        <p:pic>
          <p:nvPicPr>
            <p:cNvPr id="121" name="Google Shape;121;p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109435" y="1724361"/>
              <a:ext cx="322950" cy="316620"/>
            </a:xfrm>
            <a:prstGeom prst="rect">
              <a:avLst/>
            </a:prstGeom>
            <a:noFill/>
            <a:ln>
              <a:noFill/>
            </a:ln>
          </p:spPr>
        </p:pic>
      </p:grpSp>
      <p:sp>
        <p:nvSpPr>
          <p:cNvPr id="122" name="Google Shape;122;p17"/>
          <p:cNvSpPr txBox="1">
            <a:spLocks noGrp="1"/>
          </p:cNvSpPr>
          <p:nvPr>
            <p:ph type="ctrTitle" idx="4294967295"/>
          </p:nvPr>
        </p:nvSpPr>
        <p:spPr>
          <a:xfrm>
            <a:off x="855300" y="985481"/>
            <a:ext cx="4323498" cy="20016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 sz="7700" dirty="0">
                <a:solidFill>
                  <a:schemeClr val="accent2"/>
                </a:solidFill>
              </a:rPr>
              <a:t>Example</a:t>
            </a:r>
            <a:br>
              <a:rPr lang="en" sz="7700" dirty="0">
                <a:solidFill>
                  <a:schemeClr val="accent2"/>
                </a:solidFill>
              </a:rPr>
            </a:br>
            <a:r>
              <a:rPr lang="en" sz="7700" dirty="0">
                <a:solidFill>
                  <a:schemeClr val="accent2"/>
                </a:solidFill>
              </a:rPr>
              <a:t>#3</a:t>
            </a:r>
            <a:endParaRPr sz="7700" dirty="0">
              <a:solidFill>
                <a:schemeClr val="accent2"/>
              </a:solidFill>
            </a:endParaRPr>
          </a:p>
        </p:txBody>
      </p:sp>
      <p:sp>
        <p:nvSpPr>
          <p:cNvPr id="123" name="Google Shape;123;p17"/>
          <p:cNvSpPr txBox="1">
            <a:spLocks noGrp="1"/>
          </p:cNvSpPr>
          <p:nvPr>
            <p:ph type="subTitle" idx="4294967295"/>
          </p:nvPr>
        </p:nvSpPr>
        <p:spPr>
          <a:xfrm>
            <a:off x="855300" y="3027150"/>
            <a:ext cx="3411600" cy="10734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sz="2000" dirty="0">
                <a:solidFill>
                  <a:schemeClr val="accent5">
                    <a:lumMod val="50000"/>
                  </a:schemeClr>
                </a:solidFill>
              </a:rPr>
              <a:t>How I used </a:t>
            </a:r>
            <a:r>
              <a:rPr lang="en-US" sz="2000" dirty="0">
                <a:solidFill>
                  <a:schemeClr val="accent5">
                    <a:lumMod val="50000"/>
                  </a:schemeClr>
                </a:solidFill>
              </a:rPr>
              <a:t>GARP</a:t>
            </a:r>
            <a:r>
              <a:rPr lang="en" sz="2000" dirty="0">
                <a:solidFill>
                  <a:schemeClr val="accent5">
                    <a:lumMod val="50000"/>
                  </a:schemeClr>
                </a:solidFill>
              </a:rPr>
              <a:t> to create this NHSDC presentation (advanced prompt engineering)</a:t>
            </a:r>
            <a:endParaRPr sz="2000" dirty="0">
              <a:solidFill>
                <a:schemeClr val="accent5">
                  <a:lumMod val="50000"/>
                </a:schemeClr>
              </a:solidFill>
            </a:endParaRPr>
          </a:p>
        </p:txBody>
      </p:sp>
    </p:spTree>
    <p:extLst>
      <p:ext uri="{BB962C8B-B14F-4D97-AF65-F5344CB8AC3E}">
        <p14:creationId xmlns:p14="http://schemas.microsoft.com/office/powerpoint/2010/main" val="85360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fill="hold"/>
                                        <p:tgtEl>
                                          <p:spTgt spid="106"/>
                                        </p:tgtEl>
                                        <p:attrNameLst>
                                          <p:attrName>ppt_x</p:attrName>
                                        </p:attrNameLst>
                                      </p:cBhvr>
                                      <p:tavLst>
                                        <p:tav tm="0">
                                          <p:val>
                                            <p:strVal val="#ppt_x"/>
                                          </p:val>
                                        </p:tav>
                                        <p:tav tm="100000">
                                          <p:val>
                                            <p:strVal val="#ppt_x"/>
                                          </p:val>
                                        </p:tav>
                                      </p:tavLst>
                                    </p:anim>
                                    <p:anim calcmode="lin" valueType="num">
                                      <p:cBhvr additive="base">
                                        <p:cTn id="8" dur="500" fill="hold"/>
                                        <p:tgtEl>
                                          <p:spTgt spid="10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7"/>
                                        </p:tgtEl>
                                        <p:attrNameLst>
                                          <p:attrName>style.visibility</p:attrName>
                                        </p:attrNameLst>
                                      </p:cBhvr>
                                      <p:to>
                                        <p:strVal val="visible"/>
                                      </p:to>
                                    </p:set>
                                    <p:anim calcmode="lin" valueType="num">
                                      <p:cBhvr additive="base">
                                        <p:cTn id="11" dur="500" fill="hold"/>
                                        <p:tgtEl>
                                          <p:spTgt spid="107"/>
                                        </p:tgtEl>
                                        <p:attrNameLst>
                                          <p:attrName>ppt_x</p:attrName>
                                        </p:attrNameLst>
                                      </p:cBhvr>
                                      <p:tavLst>
                                        <p:tav tm="0">
                                          <p:val>
                                            <p:strVal val="#ppt_x"/>
                                          </p:val>
                                        </p:tav>
                                        <p:tav tm="100000">
                                          <p:val>
                                            <p:strVal val="#ppt_x"/>
                                          </p:val>
                                        </p:tav>
                                      </p:tavLst>
                                    </p:anim>
                                    <p:anim calcmode="lin" valueType="num">
                                      <p:cBhvr additive="base">
                                        <p:cTn id="12" dur="500" fill="hold"/>
                                        <p:tgtEl>
                                          <p:spTgt spid="10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500" fill="hold"/>
                                        <p:tgtEl>
                                          <p:spTgt spid="110"/>
                                        </p:tgtEl>
                                        <p:attrNameLst>
                                          <p:attrName>ppt_x</p:attrName>
                                        </p:attrNameLst>
                                      </p:cBhvr>
                                      <p:tavLst>
                                        <p:tav tm="0">
                                          <p:val>
                                            <p:strVal val="#ppt_x"/>
                                          </p:val>
                                        </p:tav>
                                        <p:tav tm="100000">
                                          <p:val>
                                            <p:strVal val="#ppt_x"/>
                                          </p:val>
                                        </p:tav>
                                      </p:tavLst>
                                    </p:anim>
                                    <p:anim calcmode="lin" valueType="num">
                                      <p:cBhvr additive="base">
                                        <p:cTn id="16" dur="500" fill="hold"/>
                                        <p:tgtEl>
                                          <p:spTgt spid="1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anim calcmode="lin" valueType="num">
                                      <p:cBhvr additive="base">
                                        <p:cTn id="19" dur="500" fill="hold"/>
                                        <p:tgtEl>
                                          <p:spTgt spid="115"/>
                                        </p:tgtEl>
                                        <p:attrNameLst>
                                          <p:attrName>ppt_x</p:attrName>
                                        </p:attrNameLst>
                                      </p:cBhvr>
                                      <p:tavLst>
                                        <p:tav tm="0">
                                          <p:val>
                                            <p:strVal val="#ppt_x"/>
                                          </p:val>
                                        </p:tav>
                                        <p:tav tm="100000">
                                          <p:val>
                                            <p:strVal val="#ppt_x"/>
                                          </p:val>
                                        </p:tav>
                                      </p:tavLst>
                                    </p:anim>
                                    <p:anim calcmode="lin" valueType="num">
                                      <p:cBhvr additive="base">
                                        <p:cTn id="20" dur="500" fill="hold"/>
                                        <p:tgtEl>
                                          <p:spTgt spid="1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additive="base">
                                        <p:cTn id="23" dur="500" fill="hold"/>
                                        <p:tgtEl>
                                          <p:spTgt spid="116"/>
                                        </p:tgtEl>
                                        <p:attrNameLst>
                                          <p:attrName>ppt_x</p:attrName>
                                        </p:attrNameLst>
                                      </p:cBhvr>
                                      <p:tavLst>
                                        <p:tav tm="0">
                                          <p:val>
                                            <p:strVal val="#ppt_x"/>
                                          </p:val>
                                        </p:tav>
                                        <p:tav tm="100000">
                                          <p:val>
                                            <p:strVal val="#ppt_x"/>
                                          </p:val>
                                        </p:tav>
                                      </p:tavLst>
                                    </p:anim>
                                    <p:anim calcmode="lin" valueType="num">
                                      <p:cBhvr additive="base">
                                        <p:cTn id="24" dur="500" fill="hold"/>
                                        <p:tgtEl>
                                          <p:spTgt spid="1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7"/>
                                        </p:tgtEl>
                                        <p:attrNameLst>
                                          <p:attrName>style.visibility</p:attrName>
                                        </p:attrNameLst>
                                      </p:cBhvr>
                                      <p:to>
                                        <p:strVal val="visible"/>
                                      </p:to>
                                    </p:set>
                                    <p:anim calcmode="lin" valueType="num">
                                      <p:cBhvr additive="base">
                                        <p:cTn id="27" dur="500" fill="hold"/>
                                        <p:tgtEl>
                                          <p:spTgt spid="117"/>
                                        </p:tgtEl>
                                        <p:attrNameLst>
                                          <p:attrName>ppt_x</p:attrName>
                                        </p:attrNameLst>
                                      </p:cBhvr>
                                      <p:tavLst>
                                        <p:tav tm="0">
                                          <p:val>
                                            <p:strVal val="#ppt_x"/>
                                          </p:val>
                                        </p:tav>
                                        <p:tav tm="100000">
                                          <p:val>
                                            <p:strVal val="#ppt_x"/>
                                          </p:val>
                                        </p:tav>
                                      </p:tavLst>
                                    </p:anim>
                                    <p:anim calcmode="lin" valueType="num">
                                      <p:cBhvr additive="base">
                                        <p:cTn id="28" dur="500" fill="hold"/>
                                        <p:tgtEl>
                                          <p:spTgt spid="1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8"/>
                                        </p:tgtEl>
                                        <p:attrNameLst>
                                          <p:attrName>style.visibility</p:attrName>
                                        </p:attrNameLst>
                                      </p:cBhvr>
                                      <p:to>
                                        <p:strVal val="visible"/>
                                      </p:to>
                                    </p:set>
                                    <p:anim calcmode="lin" valueType="num">
                                      <p:cBhvr additive="base">
                                        <p:cTn id="31" dur="500" fill="hold"/>
                                        <p:tgtEl>
                                          <p:spTgt spid="118"/>
                                        </p:tgtEl>
                                        <p:attrNameLst>
                                          <p:attrName>ppt_x</p:attrName>
                                        </p:attrNameLst>
                                      </p:cBhvr>
                                      <p:tavLst>
                                        <p:tav tm="0">
                                          <p:val>
                                            <p:strVal val="#ppt_x"/>
                                          </p:val>
                                        </p:tav>
                                        <p:tav tm="100000">
                                          <p:val>
                                            <p:strVal val="#ppt_x"/>
                                          </p:val>
                                        </p:tav>
                                      </p:tavLst>
                                    </p:anim>
                                    <p:anim calcmode="lin" valueType="num">
                                      <p:cBhvr additive="base">
                                        <p:cTn id="32" dur="500" fill="hold"/>
                                        <p:tgtEl>
                                          <p:spTgt spid="1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9"/>
                                        </p:tgtEl>
                                        <p:attrNameLst>
                                          <p:attrName>style.visibility</p:attrName>
                                        </p:attrNameLst>
                                      </p:cBhvr>
                                      <p:to>
                                        <p:strVal val="visible"/>
                                      </p:to>
                                    </p:set>
                                    <p:anim calcmode="lin" valueType="num">
                                      <p:cBhvr additive="base">
                                        <p:cTn id="35" dur="500" fill="hold"/>
                                        <p:tgtEl>
                                          <p:spTgt spid="119"/>
                                        </p:tgtEl>
                                        <p:attrNameLst>
                                          <p:attrName>ppt_x</p:attrName>
                                        </p:attrNameLst>
                                      </p:cBhvr>
                                      <p:tavLst>
                                        <p:tav tm="0">
                                          <p:val>
                                            <p:strVal val="#ppt_x"/>
                                          </p:val>
                                        </p:tav>
                                        <p:tav tm="100000">
                                          <p:val>
                                            <p:strVal val="#ppt_x"/>
                                          </p:val>
                                        </p:tav>
                                      </p:tavLst>
                                    </p:anim>
                                    <p:anim calcmode="lin" valueType="num">
                                      <p:cBhvr additive="base">
                                        <p:cTn id="36" dur="500" fill="hold"/>
                                        <p:tgtEl>
                                          <p:spTgt spid="1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2"/>
                                        </p:tgtEl>
                                        <p:attrNameLst>
                                          <p:attrName>style.visibility</p:attrName>
                                        </p:attrNameLst>
                                      </p:cBhvr>
                                      <p:to>
                                        <p:strVal val="visible"/>
                                      </p:to>
                                    </p:set>
                                    <p:anim calcmode="lin" valueType="num">
                                      <p:cBhvr additive="base">
                                        <p:cTn id="39" dur="500" fill="hold"/>
                                        <p:tgtEl>
                                          <p:spTgt spid="122"/>
                                        </p:tgtEl>
                                        <p:attrNameLst>
                                          <p:attrName>ppt_x</p:attrName>
                                        </p:attrNameLst>
                                      </p:cBhvr>
                                      <p:tavLst>
                                        <p:tav tm="0">
                                          <p:val>
                                            <p:strVal val="#ppt_x"/>
                                          </p:val>
                                        </p:tav>
                                        <p:tav tm="100000">
                                          <p:val>
                                            <p:strVal val="#ppt_x"/>
                                          </p:val>
                                        </p:tav>
                                      </p:tavLst>
                                    </p:anim>
                                    <p:anim calcmode="lin" valueType="num">
                                      <p:cBhvr additive="base">
                                        <p:cTn id="40" dur="500" fill="hold"/>
                                        <p:tgtEl>
                                          <p:spTgt spid="1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3">
                                            <p:txEl>
                                              <p:pRg st="0" end="0"/>
                                            </p:txEl>
                                          </p:spTgt>
                                        </p:tgtEl>
                                        <p:attrNameLst>
                                          <p:attrName>style.visibility</p:attrName>
                                        </p:attrNameLst>
                                      </p:cBhvr>
                                      <p:to>
                                        <p:strVal val="visible"/>
                                      </p:to>
                                    </p:set>
                                    <p:anim calcmode="lin" valueType="num">
                                      <p:cBhvr additive="base">
                                        <p:cTn id="43" dur="500" fill="hold"/>
                                        <p:tgtEl>
                                          <p:spTgt spid="12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15" grpId="0" animBg="1"/>
      <p:bldP spid="116" grpId="0" animBg="1"/>
      <p:bldP spid="117" grpId="0" animBg="1"/>
      <p:bldP spid="118" grpId="0" animBg="1"/>
      <p:bldP spid="122" grpId="0"/>
      <p:bldP spid="12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4" name="Rectangle 3">
            <a:extLst>
              <a:ext uri="{FF2B5EF4-FFF2-40B4-BE49-F238E27FC236}">
                <a16:creationId xmlns:a16="http://schemas.microsoft.com/office/drawing/2014/main" id="{875EF0B3-760A-FDBB-C505-D2DDA7701707}"/>
              </a:ext>
            </a:extLst>
          </p:cNvPr>
          <p:cNvSpPr/>
          <p:nvPr/>
        </p:nvSpPr>
        <p:spPr>
          <a:xfrm>
            <a:off x="712763" y="1127260"/>
            <a:ext cx="6136481" cy="3579651"/>
          </a:xfrm>
          <a:prstGeom prst="rect">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40" name="Google Shape;340;p32"/>
          <p:cNvGrpSpPr/>
          <p:nvPr/>
        </p:nvGrpSpPr>
        <p:grpSpPr>
          <a:xfrm>
            <a:off x="-86959" y="974361"/>
            <a:ext cx="7745059" cy="4116382"/>
            <a:chOff x="1177450" y="241631"/>
            <a:chExt cx="6173152" cy="3616776"/>
          </a:xfrm>
        </p:grpSpPr>
        <p:sp>
          <p:nvSpPr>
            <p:cNvPr id="342" name="Google Shape;342;p32"/>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32"/>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32"/>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32"/>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8" name="Google Shape;689;p47">
            <a:extLst>
              <a:ext uri="{FF2B5EF4-FFF2-40B4-BE49-F238E27FC236}">
                <a16:creationId xmlns:a16="http://schemas.microsoft.com/office/drawing/2014/main" id="{5D0392AC-3021-61D4-F037-9E27111AA785}"/>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63753" y="749237"/>
            <a:ext cx="1880247" cy="3645025"/>
          </a:xfrm>
          <a:prstGeom prst="rect">
            <a:avLst/>
          </a:prstGeom>
          <a:noFill/>
          <a:ln>
            <a:noFill/>
          </a:ln>
        </p:spPr>
      </p:pic>
      <p:pic>
        <p:nvPicPr>
          <p:cNvPr id="9" name="Google Shape;693;p47">
            <a:extLst>
              <a:ext uri="{FF2B5EF4-FFF2-40B4-BE49-F238E27FC236}">
                <a16:creationId xmlns:a16="http://schemas.microsoft.com/office/drawing/2014/main" id="{F6C67E71-668A-EA39-AFF6-E7E9FAF6B7BA}"/>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470777" y="1328707"/>
            <a:ext cx="253619" cy="170800"/>
          </a:xfrm>
          <a:prstGeom prst="rect">
            <a:avLst/>
          </a:prstGeom>
          <a:noFill/>
          <a:ln>
            <a:noFill/>
          </a:ln>
        </p:spPr>
      </p:pic>
      <p:sp>
        <p:nvSpPr>
          <p:cNvPr id="2" name="Google Shape;435;p38">
            <a:extLst>
              <a:ext uri="{FF2B5EF4-FFF2-40B4-BE49-F238E27FC236}">
                <a16:creationId xmlns:a16="http://schemas.microsoft.com/office/drawing/2014/main" id="{8C7A197B-75EF-D437-8332-88E35B542F34}"/>
              </a:ext>
            </a:extLst>
          </p:cNvPr>
          <p:cNvSpPr txBox="1">
            <a:spLocks/>
          </p:cNvSpPr>
          <p:nvPr/>
        </p:nvSpPr>
        <p:spPr>
          <a:xfrm>
            <a:off x="-18250" y="456361"/>
            <a:ext cx="7593300" cy="3963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ln w="0"/>
                <a:solidFill>
                  <a:schemeClr val="accent2"/>
                </a:solidFill>
              </a:rPr>
              <a:t>AI Chatbot Pro-Tip: Self-Generated Prompts</a:t>
            </a:r>
          </a:p>
        </p:txBody>
      </p:sp>
      <p:sp>
        <p:nvSpPr>
          <p:cNvPr id="6" name="TextBox 5">
            <a:extLst>
              <a:ext uri="{FF2B5EF4-FFF2-40B4-BE49-F238E27FC236}">
                <a16:creationId xmlns:a16="http://schemas.microsoft.com/office/drawing/2014/main" id="{B1D9F61F-9C71-B231-62E3-314A4EE39C0E}"/>
              </a:ext>
            </a:extLst>
          </p:cNvPr>
          <p:cNvSpPr txBox="1"/>
          <p:nvPr/>
        </p:nvSpPr>
        <p:spPr>
          <a:xfrm>
            <a:off x="859210" y="1328707"/>
            <a:ext cx="5879306" cy="3170099"/>
          </a:xfrm>
          <a:prstGeom prst="rect">
            <a:avLst/>
          </a:prstGeom>
          <a:noFill/>
        </p:spPr>
        <p:txBody>
          <a:bodyPr wrap="square" rtlCol="0">
            <a:spAutoFit/>
          </a:bodyPr>
          <a:lstStyle/>
          <a:p>
            <a:pPr marL="0" marR="0">
              <a:spcBef>
                <a:spcPts val="0"/>
              </a:spcBef>
              <a:spcAft>
                <a:spcPts val="0"/>
              </a:spcAft>
              <a:buClr>
                <a:schemeClr val="bg1"/>
              </a:buClr>
            </a:pPr>
            <a:r>
              <a:rPr lang="en-US" sz="20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Hello, we are going to be creating a presentation for me to give at a conference. </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buClr>
                <a:schemeClr val="bg1"/>
              </a:buClr>
            </a:pPr>
            <a:r>
              <a:rPr lang="en-US" sz="20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This is how the instructions are formatted.</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Clr>
                <a:schemeClr val="bg1"/>
              </a:buClr>
              <a:buFont typeface="+mj-lt"/>
              <a:buAutoNum type="alphaUcPeriod"/>
            </a:pPr>
            <a:r>
              <a:rPr lang="en-US" sz="20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Current instruction set for presentation.</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Clr>
                <a:schemeClr val="bg1"/>
              </a:buClr>
              <a:buFont typeface="+mj-lt"/>
              <a:buAutoNum type="alphaUcPeriod"/>
            </a:pPr>
            <a:r>
              <a:rPr lang="en-US" sz="20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Current presentation in the format:</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spcBef>
                <a:spcPts val="0"/>
              </a:spcBef>
              <a:spcAft>
                <a:spcPts val="0"/>
              </a:spcAft>
              <a:buClr>
                <a:schemeClr val="bg1"/>
              </a:buClr>
              <a:buFont typeface="+mj-lt"/>
              <a:buAutoNum type="alphaLcPeriod"/>
            </a:pPr>
            <a:r>
              <a:rPr lang="en-US" sz="20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Slide Number</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spcBef>
                <a:spcPts val="0"/>
              </a:spcBef>
              <a:spcAft>
                <a:spcPts val="0"/>
              </a:spcAft>
              <a:buClr>
                <a:schemeClr val="bg1"/>
              </a:buClr>
              <a:buFont typeface="+mj-lt"/>
              <a:buAutoNum type="romanLcPeriod"/>
            </a:pPr>
            <a:r>
              <a:rPr lang="en-US" sz="20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Slide Content and description.</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spcBef>
                <a:spcPts val="0"/>
              </a:spcBef>
              <a:spcAft>
                <a:spcPts val="0"/>
              </a:spcAft>
              <a:buClr>
                <a:schemeClr val="bg1"/>
              </a:buClr>
              <a:buFont typeface="+mj-lt"/>
              <a:buAutoNum type="romanLcPeriod"/>
            </a:pPr>
            <a:r>
              <a:rPr lang="en-US" sz="20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Slide Note to be read out loud by me.</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Clr>
                <a:schemeClr val="bg1"/>
              </a:buClr>
              <a:buFont typeface="+mj-lt"/>
              <a:buAutoNum type="alphaUcPeriod"/>
            </a:pPr>
            <a:r>
              <a:rPr lang="en-US" sz="20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Notes and documents.</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Clr>
                <a:schemeClr val="bg1"/>
              </a:buClr>
              <a:buFont typeface="+mj-lt"/>
              <a:buAutoNum type="alphaUcPeriod"/>
            </a:pPr>
            <a:r>
              <a:rPr lang="en-US" sz="20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Static instructions to always keep in mind.</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7012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500" fill="hold"/>
                                        <p:tgtEl>
                                          <p:spTgt spid="340"/>
                                        </p:tgtEl>
                                        <p:attrNameLst>
                                          <p:attrName>ppt_x</p:attrName>
                                        </p:attrNameLst>
                                      </p:cBhvr>
                                      <p:tavLst>
                                        <p:tav tm="0">
                                          <p:val>
                                            <p:strVal val="#ppt_x"/>
                                          </p:val>
                                        </p:tav>
                                        <p:tav tm="100000">
                                          <p:val>
                                            <p:strVal val="#ppt_x"/>
                                          </p:val>
                                        </p:tav>
                                      </p:tavLst>
                                    </p:anim>
                                    <p:anim calcmode="lin" valueType="num">
                                      <p:cBhvr additive="base">
                                        <p:cTn id="12" dur="500" fill="hold"/>
                                        <p:tgtEl>
                                          <p:spTgt spid="34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6173542" y="347925"/>
            <a:ext cx="1496437" cy="1343865"/>
          </a:xfrm>
          <a:prstGeom prst="rect">
            <a:avLst/>
          </a:prstGeom>
          <a:noFill/>
          <a:ln>
            <a:noFill/>
          </a:ln>
        </p:spPr>
      </p:pic>
      <p:sp>
        <p:nvSpPr>
          <p:cNvPr id="81" name="Google Shape;81;p14"/>
          <p:cNvSpPr txBox="1">
            <a:spLocks noGrp="1"/>
          </p:cNvSpPr>
          <p:nvPr>
            <p:ph type="ctrTitle"/>
          </p:nvPr>
        </p:nvSpPr>
        <p:spPr>
          <a:xfrm>
            <a:off x="779100" y="576011"/>
            <a:ext cx="5677118" cy="3490297"/>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6000" dirty="0">
                <a:ln w="0"/>
                <a:solidFill>
                  <a:schemeClr val="accent5">
                    <a:lumMod val="50000"/>
                  </a:schemeClr>
                </a:solidFill>
              </a:rPr>
              <a:t>AI mastery:</a:t>
            </a:r>
            <a:br>
              <a:rPr lang="en-US" sz="6000" dirty="0">
                <a:ln w="0"/>
                <a:solidFill>
                  <a:schemeClr val="tx1"/>
                </a:solidFill>
              </a:rPr>
            </a:br>
            <a:r>
              <a:rPr lang="en" dirty="0">
                <a:solidFill>
                  <a:schemeClr val="accent2"/>
                </a:solidFill>
              </a:rPr>
              <a:t>Essential Strategies for success</a:t>
            </a:r>
            <a:endParaRPr dirty="0">
              <a:solidFill>
                <a:schemeClr val="accent2"/>
              </a:solidFill>
            </a:endParaRPr>
          </a:p>
        </p:txBody>
      </p:sp>
      <p:sp>
        <p:nvSpPr>
          <p:cNvPr id="82" name="Google Shape;82;p14"/>
          <p:cNvSpPr txBox="1">
            <a:spLocks noGrp="1"/>
          </p:cNvSpPr>
          <p:nvPr>
            <p:ph type="subTitle" idx="4294967295"/>
          </p:nvPr>
        </p:nvSpPr>
        <p:spPr>
          <a:xfrm>
            <a:off x="779100" y="3971299"/>
            <a:ext cx="4960500" cy="3837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dirty="0">
                <a:solidFill>
                  <a:schemeClr val="accent5">
                    <a:lumMod val="50000"/>
                  </a:schemeClr>
                </a:solidFill>
              </a:rPr>
              <a:t>Tips, Tricks, &amp; Cautions</a:t>
            </a:r>
            <a:endParaRPr dirty="0">
              <a:solidFill>
                <a:schemeClr val="accent5">
                  <a:lumMod val="50000"/>
                </a:schemeClr>
              </a:solidFill>
            </a:endParaRPr>
          </a:p>
        </p:txBody>
      </p:sp>
      <p:sp>
        <p:nvSpPr>
          <p:cNvPr id="83" name="Google Shape;83;p14"/>
          <p:cNvSpPr/>
          <p:nvPr/>
        </p:nvSpPr>
        <p:spPr>
          <a:xfrm>
            <a:off x="6747747" y="576011"/>
            <a:ext cx="251950" cy="700149"/>
          </a:xfrm>
          <a:prstGeom prst="rect">
            <a:avLst/>
          </a:prstGeom>
        </p:spPr>
        <p:txBody>
          <a:bodyPr>
            <a:prstTxWarp prst="textPlain">
              <a:avLst/>
            </a:prstTxWarp>
          </a:bodyPr>
          <a:lstStyle/>
          <a:p>
            <a:pPr lvl="0" algn="ctr"/>
            <a:r>
              <a:rPr lang="en-US" b="1" i="0">
                <a:ln>
                  <a:noFill/>
                </a:ln>
                <a:gradFill>
                  <a:gsLst>
                    <a:gs pos="0">
                      <a:schemeClr val="accent1">
                        <a:lumMod val="40000"/>
                        <a:lumOff val="60000"/>
                      </a:schemeClr>
                    </a:gs>
                    <a:gs pos="57000">
                      <a:schemeClr val="accent1"/>
                    </a:gs>
                    <a:gs pos="100000">
                      <a:schemeClr val="accent1"/>
                    </a:gs>
                  </a:gsLst>
                  <a:path path="circle">
                    <a:fillToRect l="100000" t="100000"/>
                  </a:path>
                  <a:tileRect r="-100000" b="-100000"/>
                </a:gradFill>
                <a:latin typeface="Bebas Neue"/>
              </a:rPr>
              <a:t>6</a:t>
            </a:r>
            <a:endParaRPr b="1" i="0">
              <a:ln>
                <a:noFill/>
              </a:ln>
              <a:gradFill>
                <a:gsLst>
                  <a:gs pos="0">
                    <a:schemeClr val="accent1">
                      <a:lumMod val="40000"/>
                      <a:lumOff val="60000"/>
                    </a:schemeClr>
                  </a:gs>
                  <a:gs pos="57000">
                    <a:schemeClr val="accent1"/>
                  </a:gs>
                  <a:gs pos="100000">
                    <a:schemeClr val="accent1"/>
                  </a:gs>
                </a:gsLst>
                <a:path path="circle">
                  <a:fillToRect l="100000" t="100000"/>
                </a:path>
                <a:tileRect r="-100000" b="-100000"/>
              </a:gradFill>
              <a:latin typeface="Bebas Neue"/>
            </a:endParaRPr>
          </a:p>
        </p:txBody>
      </p:sp>
      <p:pic>
        <p:nvPicPr>
          <p:cNvPr id="2" name="Google Shape;673;p46">
            <a:extLst>
              <a:ext uri="{FF2B5EF4-FFF2-40B4-BE49-F238E27FC236}">
                <a16:creationId xmlns:a16="http://schemas.microsoft.com/office/drawing/2014/main" id="{9249338E-4F05-AA5A-649C-BE3EDBE0E9AE}"/>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084555" y="1276160"/>
            <a:ext cx="2572825" cy="3438134"/>
          </a:xfrm>
          <a:prstGeom prst="rect">
            <a:avLst/>
          </a:prstGeom>
          <a:noFill/>
          <a:ln>
            <a:noFill/>
          </a:ln>
        </p:spPr>
      </p:pic>
    </p:spTree>
    <p:extLst>
      <p:ext uri="{BB962C8B-B14F-4D97-AF65-F5344CB8AC3E}">
        <p14:creationId xmlns:p14="http://schemas.microsoft.com/office/powerpoint/2010/main" val="361784029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fill="hold"/>
                                        <p:tgtEl>
                                          <p:spTgt spid="81"/>
                                        </p:tgtEl>
                                        <p:attrNameLst>
                                          <p:attrName>ppt_x</p:attrName>
                                        </p:attrNameLst>
                                      </p:cBhvr>
                                      <p:tavLst>
                                        <p:tav tm="0">
                                          <p:val>
                                            <p:strVal val="#ppt_x"/>
                                          </p:val>
                                        </p:tav>
                                        <p:tav tm="100000">
                                          <p:val>
                                            <p:strVal val="#ppt_x"/>
                                          </p:val>
                                        </p:tav>
                                      </p:tavLst>
                                    </p:anim>
                                    <p:anim calcmode="lin" valueType="num">
                                      <p:cBhvr additive="base">
                                        <p:cTn id="12" dur="500" fill="hold"/>
                                        <p:tgtEl>
                                          <p:spTgt spid="8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2">
                                            <p:txEl>
                                              <p:pRg st="0" end="0"/>
                                            </p:txEl>
                                          </p:spTgt>
                                        </p:tgtEl>
                                        <p:attrNameLst>
                                          <p:attrName>style.visibility</p:attrName>
                                        </p:attrNameLst>
                                      </p:cBhvr>
                                      <p:to>
                                        <p:strVal val="visible"/>
                                      </p:to>
                                    </p:set>
                                    <p:anim calcmode="lin" valueType="num">
                                      <p:cBhvr additive="base">
                                        <p:cTn id="15"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cBhvr additive="base">
                                        <p:cTn id="19" dur="500" fill="hold"/>
                                        <p:tgtEl>
                                          <p:spTgt spid="83"/>
                                        </p:tgtEl>
                                        <p:attrNameLst>
                                          <p:attrName>ppt_x</p:attrName>
                                        </p:attrNameLst>
                                      </p:cBhvr>
                                      <p:tavLst>
                                        <p:tav tm="0">
                                          <p:val>
                                            <p:strVal val="#ppt_x"/>
                                          </p:val>
                                        </p:tav>
                                        <p:tav tm="100000">
                                          <p:val>
                                            <p:strVal val="#ppt_x"/>
                                          </p:val>
                                        </p:tav>
                                      </p:tavLst>
                                    </p:anim>
                                    <p:anim calcmode="lin" valueType="num">
                                      <p:cBhvr additive="base">
                                        <p:cTn id="20" dur="500" fill="hold"/>
                                        <p:tgtEl>
                                          <p:spTgt spid="8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build="p"/>
      <p:bldP spid="8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78" name="Google Shape;278;p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225616" y="694880"/>
            <a:ext cx="704850" cy="704850"/>
          </a:xfrm>
          <a:prstGeom prst="rect">
            <a:avLst/>
          </a:prstGeom>
          <a:noFill/>
          <a:ln>
            <a:noFill/>
          </a:ln>
        </p:spPr>
      </p:pic>
      <p:sp>
        <p:nvSpPr>
          <p:cNvPr id="267" name="Google Shape;267;p28"/>
          <p:cNvSpPr txBox="1">
            <a:spLocks noGrp="1"/>
          </p:cNvSpPr>
          <p:nvPr>
            <p:ph type="title"/>
          </p:nvPr>
        </p:nvSpPr>
        <p:spPr>
          <a:xfrm>
            <a:off x="212022" y="462871"/>
            <a:ext cx="7593300" cy="55057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solidFill>
                  <a:schemeClr val="accent2"/>
                </a:solidFill>
              </a:rPr>
              <a:t>AI Chatbot Prompts to get you started</a:t>
            </a:r>
            <a:endParaRPr dirty="0">
              <a:solidFill>
                <a:schemeClr val="accent2"/>
              </a:solidFill>
            </a:endParaRPr>
          </a:p>
        </p:txBody>
      </p:sp>
      <p:sp>
        <p:nvSpPr>
          <p:cNvPr id="268" name="Google Shape;268;p28"/>
          <p:cNvSpPr txBox="1">
            <a:spLocks noGrp="1"/>
          </p:cNvSpPr>
          <p:nvPr>
            <p:ph type="body" idx="1"/>
          </p:nvPr>
        </p:nvSpPr>
        <p:spPr>
          <a:xfrm>
            <a:off x="2693400" y="1185389"/>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Explain like I’m…</a:t>
            </a:r>
            <a:endParaRPr b="1" dirty="0">
              <a:solidFill>
                <a:schemeClr val="accent5">
                  <a:lumMod val="50000"/>
                </a:schemeClr>
              </a:solidFill>
            </a:endParaRPr>
          </a:p>
          <a:p>
            <a:pPr marL="0" lvl="0" indent="0" algn="l" rtl="0">
              <a:spcBef>
                <a:spcPts val="800"/>
              </a:spcBef>
              <a:spcAft>
                <a:spcPts val="800"/>
              </a:spcAft>
              <a:buNone/>
            </a:pPr>
            <a:r>
              <a:rPr lang="en-US" sz="1200" dirty="0">
                <a:solidFill>
                  <a:schemeClr val="accent5">
                    <a:lumMod val="50000"/>
                  </a:schemeClr>
                </a:solidFill>
              </a:rPr>
              <a:t>Explain </a:t>
            </a:r>
            <a:r>
              <a:rPr lang="en-US" sz="1200" b="1" dirty="0">
                <a:solidFill>
                  <a:schemeClr val="accent5">
                    <a:lumMod val="50000"/>
                  </a:schemeClr>
                </a:solidFill>
              </a:rPr>
              <a:t>[topic] </a:t>
            </a:r>
            <a:r>
              <a:rPr lang="en-US" sz="1200" dirty="0">
                <a:solidFill>
                  <a:schemeClr val="accent5">
                    <a:lumMod val="50000"/>
                  </a:schemeClr>
                </a:solidFill>
              </a:rPr>
              <a:t>to me like I’m </a:t>
            </a:r>
            <a:r>
              <a:rPr lang="en-US" sz="1200" b="1" dirty="0">
                <a:solidFill>
                  <a:schemeClr val="accent5">
                    <a:lumMod val="50000"/>
                  </a:schemeClr>
                </a:solidFill>
              </a:rPr>
              <a:t>[age] </a:t>
            </a:r>
            <a:r>
              <a:rPr lang="en-US" sz="1200" dirty="0">
                <a:solidFill>
                  <a:schemeClr val="accent5">
                    <a:lumMod val="50000"/>
                  </a:schemeClr>
                </a:solidFill>
              </a:rPr>
              <a:t>years old.</a:t>
            </a:r>
            <a:endParaRPr sz="1200" dirty="0">
              <a:solidFill>
                <a:schemeClr val="accent5">
                  <a:lumMod val="50000"/>
                </a:schemeClr>
              </a:solidFill>
            </a:endParaRPr>
          </a:p>
        </p:txBody>
      </p:sp>
      <p:sp>
        <p:nvSpPr>
          <p:cNvPr id="269" name="Google Shape;269;p28"/>
          <p:cNvSpPr txBox="1">
            <a:spLocks noGrp="1"/>
          </p:cNvSpPr>
          <p:nvPr>
            <p:ph type="body" idx="2"/>
          </p:nvPr>
        </p:nvSpPr>
        <p:spPr>
          <a:xfrm>
            <a:off x="4769089" y="1185389"/>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Start at the beginning</a:t>
            </a:r>
            <a:endParaRPr b="1" dirty="0">
              <a:solidFill>
                <a:schemeClr val="accent5">
                  <a:lumMod val="50000"/>
                </a:schemeClr>
              </a:solidFill>
            </a:endParaRPr>
          </a:p>
          <a:p>
            <a:pPr marL="0" lvl="0" indent="0" algn="l" rtl="0">
              <a:spcBef>
                <a:spcPts val="800"/>
              </a:spcBef>
              <a:spcAft>
                <a:spcPts val="800"/>
              </a:spcAft>
              <a:buNone/>
            </a:pPr>
            <a:r>
              <a:rPr lang="en-US" sz="1200" dirty="0">
                <a:solidFill>
                  <a:schemeClr val="accent5">
                    <a:lumMod val="50000"/>
                  </a:schemeClr>
                </a:solidFill>
              </a:rPr>
              <a:t>I am a social worker, and I am new to AI. Can you give me a list of prompts that help me get stuff done?</a:t>
            </a:r>
            <a:endParaRPr sz="1200" dirty="0">
              <a:solidFill>
                <a:schemeClr val="accent5">
                  <a:lumMod val="50000"/>
                </a:schemeClr>
              </a:solidFill>
            </a:endParaRPr>
          </a:p>
        </p:txBody>
      </p:sp>
      <p:sp>
        <p:nvSpPr>
          <p:cNvPr id="270" name="Google Shape;270;p28"/>
          <p:cNvSpPr txBox="1">
            <a:spLocks noGrp="1"/>
          </p:cNvSpPr>
          <p:nvPr>
            <p:ph type="body" idx="3"/>
          </p:nvPr>
        </p:nvSpPr>
        <p:spPr>
          <a:xfrm>
            <a:off x="6844778" y="1185389"/>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80/20 Learning</a:t>
            </a:r>
            <a:endParaRPr b="1" dirty="0">
              <a:solidFill>
                <a:schemeClr val="accent5">
                  <a:lumMod val="50000"/>
                </a:schemeClr>
              </a:solidFill>
            </a:endParaRPr>
          </a:p>
          <a:p>
            <a:pPr marL="0" lvl="0" indent="0" algn="l" rtl="0">
              <a:spcBef>
                <a:spcPts val="800"/>
              </a:spcBef>
              <a:spcAft>
                <a:spcPts val="0"/>
              </a:spcAft>
              <a:buNone/>
            </a:pPr>
            <a:r>
              <a:rPr lang="en-US" sz="1200" dirty="0">
                <a:solidFill>
                  <a:schemeClr val="accent5">
                    <a:lumMod val="50000"/>
                  </a:schemeClr>
                </a:solidFill>
              </a:rPr>
              <a:t>I want to learn about </a:t>
            </a:r>
            <a:r>
              <a:rPr lang="en-US" sz="1200" b="1" dirty="0">
                <a:solidFill>
                  <a:schemeClr val="accent5">
                    <a:lumMod val="50000"/>
                  </a:schemeClr>
                </a:solidFill>
              </a:rPr>
              <a:t>[topic]</a:t>
            </a:r>
            <a:r>
              <a:rPr lang="en-US" sz="1200" dirty="0">
                <a:solidFill>
                  <a:schemeClr val="accent5">
                    <a:lumMod val="50000"/>
                  </a:schemeClr>
                </a:solidFill>
              </a:rPr>
              <a:t>. Identify and share the most important 20% of learnings from this topic that will help me understand 80% of it.</a:t>
            </a:r>
          </a:p>
        </p:txBody>
      </p:sp>
      <p:sp>
        <p:nvSpPr>
          <p:cNvPr id="272" name="Google Shape;272;p28"/>
          <p:cNvSpPr txBox="1">
            <a:spLocks noGrp="1"/>
          </p:cNvSpPr>
          <p:nvPr>
            <p:ph type="body" idx="1"/>
          </p:nvPr>
        </p:nvSpPr>
        <p:spPr>
          <a:xfrm>
            <a:off x="2693400" y="2880756"/>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Learn a new skill</a:t>
            </a:r>
            <a:endParaRPr b="1" dirty="0">
              <a:solidFill>
                <a:schemeClr val="accent5">
                  <a:lumMod val="50000"/>
                </a:schemeClr>
              </a:solidFill>
            </a:endParaRPr>
          </a:p>
          <a:p>
            <a:pPr marL="0" lvl="0" indent="0" algn="l" rtl="0">
              <a:spcBef>
                <a:spcPts val="800"/>
              </a:spcBef>
              <a:spcAft>
                <a:spcPts val="800"/>
              </a:spcAft>
              <a:buNone/>
            </a:pPr>
            <a:r>
              <a:rPr lang="en-US" sz="1200" dirty="0">
                <a:solidFill>
                  <a:schemeClr val="accent5">
                    <a:lumMod val="50000"/>
                  </a:schemeClr>
                </a:solidFill>
              </a:rPr>
              <a:t>I wan to learn </a:t>
            </a:r>
            <a:r>
              <a:rPr lang="en-US" sz="1200" b="1" dirty="0">
                <a:solidFill>
                  <a:schemeClr val="accent5">
                    <a:lumMod val="50000"/>
                  </a:schemeClr>
                </a:solidFill>
              </a:rPr>
              <a:t>[subject]</a:t>
            </a:r>
            <a:r>
              <a:rPr lang="en-US" sz="1200" dirty="0">
                <a:solidFill>
                  <a:schemeClr val="accent5">
                    <a:lumMod val="50000"/>
                  </a:schemeClr>
                </a:solidFill>
              </a:rPr>
              <a:t>. I am a complete beginner. Create a 30-day learning plan that will help me learn and improve.</a:t>
            </a:r>
            <a:endParaRPr sz="1200" dirty="0">
              <a:solidFill>
                <a:schemeClr val="accent5">
                  <a:lumMod val="50000"/>
                </a:schemeClr>
              </a:solidFill>
            </a:endParaRPr>
          </a:p>
        </p:txBody>
      </p:sp>
      <p:sp>
        <p:nvSpPr>
          <p:cNvPr id="273" name="Google Shape;273;p28"/>
          <p:cNvSpPr txBox="1">
            <a:spLocks noGrp="1"/>
          </p:cNvSpPr>
          <p:nvPr>
            <p:ph type="body" idx="2"/>
          </p:nvPr>
        </p:nvSpPr>
        <p:spPr>
          <a:xfrm>
            <a:off x="4769089" y="2880756"/>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Consult an expert</a:t>
            </a:r>
            <a:endParaRPr b="1" dirty="0">
              <a:solidFill>
                <a:schemeClr val="accent5">
                  <a:lumMod val="50000"/>
                </a:schemeClr>
              </a:solidFill>
            </a:endParaRPr>
          </a:p>
          <a:p>
            <a:pPr marL="0" lvl="0" indent="0" algn="l" rtl="0">
              <a:spcBef>
                <a:spcPts val="800"/>
              </a:spcBef>
              <a:spcAft>
                <a:spcPts val="800"/>
              </a:spcAft>
              <a:buNone/>
            </a:pPr>
            <a:r>
              <a:rPr lang="en-US" sz="1200" dirty="0">
                <a:solidFill>
                  <a:schemeClr val="accent5">
                    <a:lumMod val="50000"/>
                  </a:schemeClr>
                </a:solidFill>
              </a:rPr>
              <a:t>I will give you a sample of my writing, I want you to criticize it as if you were </a:t>
            </a:r>
            <a:r>
              <a:rPr lang="en-US" sz="1200" b="1" dirty="0">
                <a:solidFill>
                  <a:schemeClr val="accent5">
                    <a:lumMod val="50000"/>
                  </a:schemeClr>
                </a:solidFill>
              </a:rPr>
              <a:t>[person]</a:t>
            </a:r>
            <a:r>
              <a:rPr lang="en-US" sz="1200" dirty="0">
                <a:solidFill>
                  <a:schemeClr val="accent5">
                    <a:lumMod val="50000"/>
                  </a:schemeClr>
                </a:solidFill>
              </a:rPr>
              <a:t>: </a:t>
            </a:r>
            <a:r>
              <a:rPr lang="en-US" sz="1200" b="1" dirty="0">
                <a:solidFill>
                  <a:schemeClr val="accent5">
                    <a:lumMod val="50000"/>
                  </a:schemeClr>
                </a:solidFill>
              </a:rPr>
              <a:t>[your writing]</a:t>
            </a:r>
            <a:endParaRPr sz="1200" b="1" dirty="0">
              <a:solidFill>
                <a:schemeClr val="accent5">
                  <a:lumMod val="50000"/>
                </a:schemeClr>
              </a:solidFill>
            </a:endParaRPr>
          </a:p>
        </p:txBody>
      </p:sp>
      <p:sp>
        <p:nvSpPr>
          <p:cNvPr id="274" name="Google Shape;274;p28"/>
          <p:cNvSpPr txBox="1">
            <a:spLocks noGrp="1"/>
          </p:cNvSpPr>
          <p:nvPr>
            <p:ph type="body" idx="3"/>
          </p:nvPr>
        </p:nvSpPr>
        <p:spPr>
          <a:xfrm>
            <a:off x="6844778" y="2880756"/>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Innovation</a:t>
            </a:r>
            <a:endParaRPr b="1" dirty="0">
              <a:solidFill>
                <a:schemeClr val="accent5">
                  <a:lumMod val="50000"/>
                </a:schemeClr>
              </a:solidFill>
            </a:endParaRPr>
          </a:p>
          <a:p>
            <a:pPr marL="0" lvl="0" indent="0" algn="l" rtl="0">
              <a:spcBef>
                <a:spcPts val="800"/>
              </a:spcBef>
              <a:spcAft>
                <a:spcPts val="0"/>
              </a:spcAft>
              <a:buNone/>
            </a:pPr>
            <a:r>
              <a:rPr lang="en-US" sz="1200" dirty="0">
                <a:solidFill>
                  <a:schemeClr val="accent5">
                    <a:lumMod val="50000"/>
                  </a:schemeClr>
                </a:solidFill>
              </a:rPr>
              <a:t>Enables novel applications of AI tailored to niche or innovative use cases that can be shared with others.</a:t>
            </a:r>
            <a:endParaRPr sz="1200" dirty="0">
              <a:solidFill>
                <a:schemeClr val="accent5">
                  <a:lumMod val="50000"/>
                </a:schemeClr>
              </a:solidFill>
            </a:endParaRPr>
          </a:p>
        </p:txBody>
      </p:sp>
      <p:grpSp>
        <p:nvGrpSpPr>
          <p:cNvPr id="275" name="Google Shape;275;p28"/>
          <p:cNvGrpSpPr/>
          <p:nvPr/>
        </p:nvGrpSpPr>
        <p:grpSpPr>
          <a:xfrm flipH="1">
            <a:off x="-6134" y="1231037"/>
            <a:ext cx="2428325" cy="3645025"/>
            <a:chOff x="5864298" y="1238675"/>
            <a:chExt cx="2428325" cy="3645025"/>
          </a:xfrm>
        </p:grpSpPr>
        <p:pic>
          <p:nvPicPr>
            <p:cNvPr id="276" name="Google Shape;276;p2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864298" y="1238675"/>
              <a:ext cx="2428325" cy="3645025"/>
            </a:xfrm>
            <a:prstGeom prst="rect">
              <a:avLst/>
            </a:prstGeom>
            <a:noFill/>
            <a:ln>
              <a:noFill/>
            </a:ln>
          </p:spPr>
        </p:pic>
        <p:pic>
          <p:nvPicPr>
            <p:cNvPr id="277" name="Google Shape;277;p2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087476" y="1833431"/>
              <a:ext cx="241950" cy="170793"/>
            </a:xfrm>
            <a:prstGeom prst="rect">
              <a:avLst/>
            </a:prstGeom>
            <a:noFill/>
            <a:ln>
              <a:noFill/>
            </a:ln>
          </p:spPr>
        </p:pic>
      </p:grpSp>
      <p:sp>
        <p:nvSpPr>
          <p:cNvPr id="4" name="TextBox 3">
            <a:extLst>
              <a:ext uri="{FF2B5EF4-FFF2-40B4-BE49-F238E27FC236}">
                <a16:creationId xmlns:a16="http://schemas.microsoft.com/office/drawing/2014/main" id="{3C38E616-3F7F-FE78-6F76-BD0B8AA90150}"/>
              </a:ext>
            </a:extLst>
          </p:cNvPr>
          <p:cNvSpPr txBox="1"/>
          <p:nvPr/>
        </p:nvSpPr>
        <p:spPr>
          <a:xfrm>
            <a:off x="0" y="4876062"/>
            <a:ext cx="5645519" cy="261610"/>
          </a:xfrm>
          <a:prstGeom prst="rect">
            <a:avLst/>
          </a:prstGeom>
          <a:noFill/>
        </p:spPr>
        <p:txBody>
          <a:bodyPr wrap="square">
            <a:spAutoFit/>
          </a:bodyPr>
          <a:lstStyle/>
          <a:p>
            <a:r>
              <a:rPr lang="en-US" sz="1100" dirty="0">
                <a:solidFill>
                  <a:schemeClr val="accent5">
                    <a:lumMod val="50000"/>
                  </a:schemeClr>
                </a:solidFill>
              </a:rPr>
              <a:t>https://</a:t>
            </a:r>
            <a:r>
              <a:rPr lang="en-US" sz="1100" dirty="0" err="1">
                <a:solidFill>
                  <a:schemeClr val="accent5">
                    <a:lumMod val="50000"/>
                  </a:schemeClr>
                </a:solidFill>
              </a:rPr>
              <a:t>twitter.com</a:t>
            </a:r>
            <a:r>
              <a:rPr lang="en-US" sz="1100" dirty="0">
                <a:solidFill>
                  <a:schemeClr val="accent5">
                    <a:lumMod val="50000"/>
                  </a:schemeClr>
                </a:solidFill>
              </a:rPr>
              <a:t>/ingliguori/status/1704937794617901371</a:t>
            </a:r>
          </a:p>
        </p:txBody>
      </p:sp>
    </p:spTree>
    <p:extLst>
      <p:ext uri="{BB962C8B-B14F-4D97-AF65-F5344CB8AC3E}">
        <p14:creationId xmlns:p14="http://schemas.microsoft.com/office/powerpoint/2010/main" val="97447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additive="base">
                                        <p:cTn id="7" dur="500" fill="hold"/>
                                        <p:tgtEl>
                                          <p:spTgt spid="267"/>
                                        </p:tgtEl>
                                        <p:attrNameLst>
                                          <p:attrName>ppt_x</p:attrName>
                                        </p:attrNameLst>
                                      </p:cBhvr>
                                      <p:tavLst>
                                        <p:tav tm="0">
                                          <p:val>
                                            <p:strVal val="#ppt_x"/>
                                          </p:val>
                                        </p:tav>
                                        <p:tav tm="100000">
                                          <p:val>
                                            <p:strVal val="#ppt_x"/>
                                          </p:val>
                                        </p:tav>
                                      </p:tavLst>
                                    </p:anim>
                                    <p:anim calcmode="lin" valueType="num">
                                      <p:cBhvr additive="base">
                                        <p:cTn id="8" dur="500" fill="hold"/>
                                        <p:tgtEl>
                                          <p:spTgt spid="2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8">
                                            <p:txEl>
                                              <p:pRg st="0" end="0"/>
                                            </p:txEl>
                                          </p:spTgt>
                                        </p:tgtEl>
                                        <p:attrNameLst>
                                          <p:attrName>style.visibility</p:attrName>
                                        </p:attrNameLst>
                                      </p:cBhvr>
                                      <p:to>
                                        <p:strVal val="visible"/>
                                      </p:to>
                                    </p:set>
                                    <p:anim calcmode="lin" valueType="num">
                                      <p:cBhvr additive="base">
                                        <p:cTn id="11" dur="500" fill="hold"/>
                                        <p:tgtEl>
                                          <p:spTgt spid="26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xEl>
                                              <p:pRg st="1" end="1"/>
                                            </p:txEl>
                                          </p:spTgt>
                                        </p:tgtEl>
                                        <p:attrNameLst>
                                          <p:attrName>style.visibility</p:attrName>
                                        </p:attrNameLst>
                                      </p:cBhvr>
                                      <p:to>
                                        <p:strVal val="visible"/>
                                      </p:to>
                                    </p:set>
                                    <p:anim calcmode="lin" valueType="num">
                                      <p:cBhvr additive="base">
                                        <p:cTn id="15" dur="500" fill="hold"/>
                                        <p:tgtEl>
                                          <p:spTgt spid="26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8">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xEl>
                                              <p:pRg st="0" end="0"/>
                                            </p:txEl>
                                          </p:spTgt>
                                        </p:tgtEl>
                                        <p:attrNameLst>
                                          <p:attrName>style.visibility</p:attrName>
                                        </p:attrNameLst>
                                      </p:cBhvr>
                                      <p:to>
                                        <p:strVal val="visible"/>
                                      </p:to>
                                    </p:set>
                                    <p:anim calcmode="lin" valueType="num">
                                      <p:cBhvr additive="base">
                                        <p:cTn id="19" dur="500" fill="hold"/>
                                        <p:tgtEl>
                                          <p:spTgt spid="26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9">
                                            <p:txEl>
                                              <p:pRg st="1" end="1"/>
                                            </p:txEl>
                                          </p:spTgt>
                                        </p:tgtEl>
                                        <p:attrNameLst>
                                          <p:attrName>style.visibility</p:attrName>
                                        </p:attrNameLst>
                                      </p:cBhvr>
                                      <p:to>
                                        <p:strVal val="visible"/>
                                      </p:to>
                                    </p:set>
                                    <p:anim calcmode="lin" valueType="num">
                                      <p:cBhvr additive="base">
                                        <p:cTn id="23" dur="500" fill="hold"/>
                                        <p:tgtEl>
                                          <p:spTgt spid="26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9">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0">
                                            <p:txEl>
                                              <p:pRg st="0" end="0"/>
                                            </p:txEl>
                                          </p:spTgt>
                                        </p:tgtEl>
                                        <p:attrNameLst>
                                          <p:attrName>style.visibility</p:attrName>
                                        </p:attrNameLst>
                                      </p:cBhvr>
                                      <p:to>
                                        <p:strVal val="visible"/>
                                      </p:to>
                                    </p:set>
                                    <p:anim calcmode="lin" valueType="num">
                                      <p:cBhvr additive="base">
                                        <p:cTn id="27" dur="500" fill="hold"/>
                                        <p:tgtEl>
                                          <p:spTgt spid="27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0">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0">
                                            <p:txEl>
                                              <p:pRg st="1" end="1"/>
                                            </p:txEl>
                                          </p:spTgt>
                                        </p:tgtEl>
                                        <p:attrNameLst>
                                          <p:attrName>style.visibility</p:attrName>
                                        </p:attrNameLst>
                                      </p:cBhvr>
                                      <p:to>
                                        <p:strVal val="visible"/>
                                      </p:to>
                                    </p:set>
                                    <p:anim calcmode="lin" valueType="num">
                                      <p:cBhvr additive="base">
                                        <p:cTn id="31" dur="500" fill="hold"/>
                                        <p:tgtEl>
                                          <p:spTgt spid="27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0">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2">
                                            <p:txEl>
                                              <p:pRg st="0" end="0"/>
                                            </p:txEl>
                                          </p:spTgt>
                                        </p:tgtEl>
                                        <p:attrNameLst>
                                          <p:attrName>style.visibility</p:attrName>
                                        </p:attrNameLst>
                                      </p:cBhvr>
                                      <p:to>
                                        <p:strVal val="visible"/>
                                      </p:to>
                                    </p:set>
                                    <p:anim calcmode="lin" valueType="num">
                                      <p:cBhvr additive="base">
                                        <p:cTn id="35" dur="500" fill="hold"/>
                                        <p:tgtEl>
                                          <p:spTgt spid="27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2">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2">
                                            <p:txEl>
                                              <p:pRg st="1" end="1"/>
                                            </p:txEl>
                                          </p:spTgt>
                                        </p:tgtEl>
                                        <p:attrNameLst>
                                          <p:attrName>style.visibility</p:attrName>
                                        </p:attrNameLst>
                                      </p:cBhvr>
                                      <p:to>
                                        <p:strVal val="visible"/>
                                      </p:to>
                                    </p:set>
                                    <p:anim calcmode="lin" valueType="num">
                                      <p:cBhvr additive="base">
                                        <p:cTn id="39" dur="500" fill="hold"/>
                                        <p:tgtEl>
                                          <p:spTgt spid="27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2">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3">
                                            <p:txEl>
                                              <p:pRg st="0" end="0"/>
                                            </p:txEl>
                                          </p:spTgt>
                                        </p:tgtEl>
                                        <p:attrNameLst>
                                          <p:attrName>style.visibility</p:attrName>
                                        </p:attrNameLst>
                                      </p:cBhvr>
                                      <p:to>
                                        <p:strVal val="visible"/>
                                      </p:to>
                                    </p:set>
                                    <p:anim calcmode="lin" valueType="num">
                                      <p:cBhvr additive="base">
                                        <p:cTn id="43" dur="500" fill="hold"/>
                                        <p:tgtEl>
                                          <p:spTgt spid="27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3">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3">
                                            <p:txEl>
                                              <p:pRg st="1" end="1"/>
                                            </p:txEl>
                                          </p:spTgt>
                                        </p:tgtEl>
                                        <p:attrNameLst>
                                          <p:attrName>style.visibility</p:attrName>
                                        </p:attrNameLst>
                                      </p:cBhvr>
                                      <p:to>
                                        <p:strVal val="visible"/>
                                      </p:to>
                                    </p:set>
                                    <p:anim calcmode="lin" valueType="num">
                                      <p:cBhvr additive="base">
                                        <p:cTn id="47" dur="500" fill="hold"/>
                                        <p:tgtEl>
                                          <p:spTgt spid="273">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73">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4">
                                            <p:txEl>
                                              <p:pRg st="0" end="0"/>
                                            </p:txEl>
                                          </p:spTgt>
                                        </p:tgtEl>
                                        <p:attrNameLst>
                                          <p:attrName>style.visibility</p:attrName>
                                        </p:attrNameLst>
                                      </p:cBhvr>
                                      <p:to>
                                        <p:strVal val="visible"/>
                                      </p:to>
                                    </p:set>
                                    <p:anim calcmode="lin" valueType="num">
                                      <p:cBhvr additive="base">
                                        <p:cTn id="51" dur="500" fill="hold"/>
                                        <p:tgtEl>
                                          <p:spTgt spid="274">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4">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4">
                                            <p:txEl>
                                              <p:pRg st="1" end="1"/>
                                            </p:txEl>
                                          </p:spTgt>
                                        </p:tgtEl>
                                        <p:attrNameLst>
                                          <p:attrName>style.visibility</p:attrName>
                                        </p:attrNameLst>
                                      </p:cBhvr>
                                      <p:to>
                                        <p:strVal val="visible"/>
                                      </p:to>
                                    </p:set>
                                    <p:anim calcmode="lin" valueType="num">
                                      <p:cBhvr additive="base">
                                        <p:cTn id="55" dur="500" fill="hold"/>
                                        <p:tgtEl>
                                          <p:spTgt spid="27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4">
                                            <p:txEl>
                                              <p:pRg st="1" end="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75"/>
                                        </p:tgtEl>
                                        <p:attrNameLst>
                                          <p:attrName>style.visibility</p:attrName>
                                        </p:attrNameLst>
                                      </p:cBhvr>
                                      <p:to>
                                        <p:strVal val="visible"/>
                                      </p:to>
                                    </p:set>
                                    <p:anim calcmode="lin" valueType="num">
                                      <p:cBhvr additive="base">
                                        <p:cTn id="59" dur="500" fill="hold"/>
                                        <p:tgtEl>
                                          <p:spTgt spid="275"/>
                                        </p:tgtEl>
                                        <p:attrNameLst>
                                          <p:attrName>ppt_x</p:attrName>
                                        </p:attrNameLst>
                                      </p:cBhvr>
                                      <p:tavLst>
                                        <p:tav tm="0">
                                          <p:val>
                                            <p:strVal val="#ppt_x"/>
                                          </p:val>
                                        </p:tav>
                                        <p:tav tm="100000">
                                          <p:val>
                                            <p:strVal val="#ppt_x"/>
                                          </p:val>
                                        </p:tav>
                                      </p:tavLst>
                                    </p:anim>
                                    <p:anim calcmode="lin" valueType="num">
                                      <p:cBhvr additive="base">
                                        <p:cTn id="60" dur="500" fill="hold"/>
                                        <p:tgtEl>
                                          <p:spTgt spid="27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78"/>
                                        </p:tgtEl>
                                        <p:attrNameLst>
                                          <p:attrName>style.visibility</p:attrName>
                                        </p:attrNameLst>
                                      </p:cBhvr>
                                      <p:to>
                                        <p:strVal val="visible"/>
                                      </p:to>
                                    </p:set>
                                    <p:anim calcmode="lin" valueType="num">
                                      <p:cBhvr additive="base">
                                        <p:cTn id="63" dur="500" fill="hold"/>
                                        <p:tgtEl>
                                          <p:spTgt spid="278"/>
                                        </p:tgtEl>
                                        <p:attrNameLst>
                                          <p:attrName>ppt_x</p:attrName>
                                        </p:attrNameLst>
                                      </p:cBhvr>
                                      <p:tavLst>
                                        <p:tav tm="0">
                                          <p:val>
                                            <p:strVal val="#ppt_x"/>
                                          </p:val>
                                        </p:tav>
                                        <p:tav tm="100000">
                                          <p:val>
                                            <p:strVal val="#ppt_x"/>
                                          </p:val>
                                        </p:tav>
                                      </p:tavLst>
                                    </p:anim>
                                    <p:anim calcmode="lin" valueType="num">
                                      <p:cBhvr additive="base">
                                        <p:cTn id="64" dur="500" fill="hold"/>
                                        <p:tgtEl>
                                          <p:spTgt spid="27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68" grpId="0" build="p"/>
      <p:bldP spid="269" grpId="0" build="p"/>
      <p:bldP spid="270" grpId="0" build="p"/>
      <p:bldP spid="272" grpId="0" build="p"/>
      <p:bldP spid="273" grpId="0" build="p"/>
      <p:bldP spid="274"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gs>
            <a:gs pos="48000">
              <a:schemeClr val="accent5">
                <a:lumMod val="97000"/>
                <a:lumOff val="3000"/>
              </a:schemeClr>
            </a:gs>
            <a:gs pos="100000">
              <a:schemeClr val="accent5"/>
            </a:gs>
          </a:gsLst>
          <a:path path="circle">
            <a:fillToRect l="100000" t="100000"/>
          </a:path>
          <a:tileRect r="-100000" b="-100000"/>
        </a:gradFill>
        <a:effectLst/>
      </p:bgPr>
    </p:bg>
    <p:spTree>
      <p:nvGrpSpPr>
        <p:cNvPr id="1" name="Shape 128"/>
        <p:cNvGrpSpPr/>
        <p:nvPr/>
      </p:nvGrpSpPr>
      <p:grpSpPr>
        <a:xfrm>
          <a:off x="0" y="0"/>
          <a:ext cx="0" cy="0"/>
          <a:chOff x="0" y="0"/>
          <a:chExt cx="0" cy="0"/>
        </a:xfrm>
      </p:grpSpPr>
      <p:sp>
        <p:nvSpPr>
          <p:cNvPr id="129" name="Google Shape;129;p18"/>
          <p:cNvSpPr txBox="1">
            <a:spLocks noGrp="1"/>
          </p:cNvSpPr>
          <p:nvPr>
            <p:ph type="body" idx="1"/>
          </p:nvPr>
        </p:nvSpPr>
        <p:spPr>
          <a:xfrm>
            <a:off x="567657" y="1072852"/>
            <a:ext cx="2853769" cy="3920634"/>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b="1" dirty="0">
                <a:solidFill>
                  <a:schemeClr val="accent5">
                    <a:lumMod val="50000"/>
                  </a:schemeClr>
                </a:solidFill>
              </a:rPr>
              <a:t>Autism</a:t>
            </a:r>
            <a:endParaRPr sz="1800" b="1" dirty="0">
              <a:solidFill>
                <a:schemeClr val="accent5">
                  <a:lumMod val="50000"/>
                </a:schemeClr>
              </a:solidFill>
            </a:endParaRPr>
          </a:p>
          <a:p>
            <a:pPr algn="l">
              <a:buFont typeface="Arial" panose="020B0604020202020204" pitchFamily="34" charset="0"/>
              <a:buChar char="•"/>
            </a:pPr>
            <a:r>
              <a:rPr lang="en-US" sz="1800" b="0" i="0" dirty="0">
                <a:solidFill>
                  <a:schemeClr val="accent5">
                    <a:lumMod val="50000"/>
                  </a:schemeClr>
                </a:solidFill>
                <a:effectLst/>
                <a:latin typeface="Söhne"/>
              </a:rPr>
              <a:t>Difficulty with social interactions</a:t>
            </a:r>
          </a:p>
          <a:p>
            <a:pPr algn="l">
              <a:buFont typeface="Arial" panose="020B0604020202020204" pitchFamily="34" charset="0"/>
              <a:buChar char="•"/>
            </a:pPr>
            <a:r>
              <a:rPr lang="en-US" sz="1800" b="0" i="0" dirty="0">
                <a:solidFill>
                  <a:schemeClr val="accent5">
                    <a:lumMod val="50000"/>
                  </a:schemeClr>
                </a:solidFill>
                <a:effectLst/>
                <a:latin typeface="Söhne"/>
              </a:rPr>
              <a:t>Sensory processing issues</a:t>
            </a:r>
          </a:p>
          <a:p>
            <a:pPr algn="l">
              <a:buFont typeface="Arial" panose="020B0604020202020204" pitchFamily="34" charset="0"/>
              <a:buChar char="•"/>
            </a:pPr>
            <a:r>
              <a:rPr lang="en-US" sz="1800" b="0" i="0" dirty="0">
                <a:solidFill>
                  <a:schemeClr val="accent5">
                    <a:lumMod val="50000"/>
                  </a:schemeClr>
                </a:solidFill>
                <a:effectLst/>
                <a:latin typeface="Söhne"/>
              </a:rPr>
              <a:t>Difficulty with verbal and non-verbal communication</a:t>
            </a:r>
          </a:p>
          <a:p>
            <a:pPr algn="l">
              <a:buFont typeface="Arial" panose="020B0604020202020204" pitchFamily="34" charset="0"/>
              <a:buChar char="•"/>
            </a:pPr>
            <a:r>
              <a:rPr lang="en-US" sz="1800" b="0" i="0" dirty="0">
                <a:solidFill>
                  <a:schemeClr val="accent5">
                    <a:lumMod val="50000"/>
                  </a:schemeClr>
                </a:solidFill>
                <a:effectLst/>
                <a:latin typeface="Söhne"/>
              </a:rPr>
              <a:t>Rigid routines and resistance to change</a:t>
            </a:r>
          </a:p>
          <a:p>
            <a:pPr algn="l">
              <a:buFont typeface="Arial" panose="020B0604020202020204" pitchFamily="34" charset="0"/>
              <a:buChar char="•"/>
            </a:pPr>
            <a:r>
              <a:rPr lang="en-US" sz="1800" b="0" i="0" dirty="0">
                <a:solidFill>
                  <a:schemeClr val="accent5">
                    <a:lumMod val="50000"/>
                  </a:schemeClr>
                </a:solidFill>
                <a:effectLst/>
                <a:latin typeface="Söhne"/>
              </a:rPr>
              <a:t>Repetitive behaviors or interests</a:t>
            </a:r>
          </a:p>
        </p:txBody>
      </p:sp>
      <p:sp>
        <p:nvSpPr>
          <p:cNvPr id="130" name="Google Shape;130;p18"/>
          <p:cNvSpPr txBox="1">
            <a:spLocks noGrp="1"/>
          </p:cNvSpPr>
          <p:nvPr>
            <p:ph type="title"/>
          </p:nvPr>
        </p:nvSpPr>
        <p:spPr>
          <a:xfrm>
            <a:off x="210469" y="477930"/>
            <a:ext cx="7593300" cy="46904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solidFill>
                  <a:schemeClr val="accent2"/>
                </a:solidFill>
              </a:rPr>
              <a:t>Know thyself and thy difficulties: Autism &amp; ADHD</a:t>
            </a:r>
            <a:endParaRPr dirty="0">
              <a:solidFill>
                <a:schemeClr val="accent2"/>
              </a:solidFill>
            </a:endParaRPr>
          </a:p>
        </p:txBody>
      </p:sp>
      <p:sp>
        <p:nvSpPr>
          <p:cNvPr id="131" name="Google Shape;131;p18"/>
          <p:cNvSpPr txBox="1">
            <a:spLocks noGrp="1"/>
          </p:cNvSpPr>
          <p:nvPr>
            <p:ph type="body" idx="2"/>
          </p:nvPr>
        </p:nvSpPr>
        <p:spPr>
          <a:xfrm>
            <a:off x="3632483" y="1072852"/>
            <a:ext cx="2610292" cy="3920634"/>
          </a:xfrm>
          <a:prstGeom prst="rect">
            <a:avLst/>
          </a:prstGeom>
        </p:spPr>
        <p:txBody>
          <a:bodyPr spcFirstLastPara="1" wrap="square" lIns="0" tIns="0" rIns="0" bIns="0" anchor="t" anchorCtr="0">
            <a:noAutofit/>
          </a:bodyPr>
          <a:lstStyle/>
          <a:p>
            <a:pPr marL="101600" indent="0">
              <a:buNone/>
            </a:pPr>
            <a:r>
              <a:rPr lang="en-US" sz="1800" b="1" dirty="0">
                <a:solidFill>
                  <a:schemeClr val="accent5">
                    <a:lumMod val="50000"/>
                  </a:schemeClr>
                </a:solidFill>
              </a:rPr>
              <a:t>ADHD</a:t>
            </a:r>
            <a:endParaRPr lang="en-US" sz="1800" dirty="0">
              <a:solidFill>
                <a:schemeClr val="accent5">
                  <a:lumMod val="50000"/>
                </a:schemeClr>
              </a:solidFill>
              <a:latin typeface="Söhne"/>
            </a:endParaRPr>
          </a:p>
          <a:p>
            <a:pPr algn="l">
              <a:buFont typeface="Arial" panose="020B0604020202020204" pitchFamily="34" charset="0"/>
              <a:buChar char="•"/>
            </a:pPr>
            <a:r>
              <a:rPr lang="en-US" sz="1800" b="0" i="0" dirty="0">
                <a:solidFill>
                  <a:schemeClr val="accent5">
                    <a:lumMod val="50000"/>
                  </a:schemeClr>
                </a:solidFill>
                <a:effectLst/>
                <a:latin typeface="Söhne"/>
              </a:rPr>
              <a:t>Difficulty maintaining attention</a:t>
            </a:r>
          </a:p>
          <a:p>
            <a:pPr algn="l">
              <a:buFont typeface="Arial" panose="020B0604020202020204" pitchFamily="34" charset="0"/>
              <a:buChar char="•"/>
            </a:pPr>
            <a:r>
              <a:rPr lang="en-US" sz="1800" b="0" i="0" dirty="0">
                <a:solidFill>
                  <a:schemeClr val="accent5">
                    <a:lumMod val="50000"/>
                  </a:schemeClr>
                </a:solidFill>
                <a:effectLst/>
                <a:latin typeface="Söhne"/>
              </a:rPr>
              <a:t>Impulsive behavior</a:t>
            </a:r>
          </a:p>
          <a:p>
            <a:pPr algn="l">
              <a:buFont typeface="Arial" panose="020B0604020202020204" pitchFamily="34" charset="0"/>
              <a:buChar char="•"/>
            </a:pPr>
            <a:r>
              <a:rPr lang="en-US" sz="1800" b="0" i="0" dirty="0">
                <a:solidFill>
                  <a:schemeClr val="accent5">
                    <a:lumMod val="50000"/>
                  </a:schemeClr>
                </a:solidFill>
                <a:effectLst/>
                <a:latin typeface="Söhne"/>
              </a:rPr>
              <a:t>Hyperactivity and restlessness</a:t>
            </a:r>
          </a:p>
          <a:p>
            <a:pPr algn="l">
              <a:buFont typeface="Arial" panose="020B0604020202020204" pitchFamily="34" charset="0"/>
              <a:buChar char="•"/>
            </a:pPr>
            <a:r>
              <a:rPr lang="en-US" sz="1800" b="0" i="0" dirty="0">
                <a:solidFill>
                  <a:schemeClr val="accent5">
                    <a:lumMod val="50000"/>
                  </a:schemeClr>
                </a:solidFill>
                <a:effectLst/>
                <a:latin typeface="Söhne"/>
              </a:rPr>
              <a:t>Disorganization and time management problems</a:t>
            </a:r>
          </a:p>
          <a:p>
            <a:pPr algn="l">
              <a:buFont typeface="Arial" panose="020B0604020202020204" pitchFamily="34" charset="0"/>
              <a:buChar char="•"/>
            </a:pPr>
            <a:r>
              <a:rPr lang="en-US" sz="1800" b="0" i="0" dirty="0">
                <a:solidFill>
                  <a:schemeClr val="accent5">
                    <a:lumMod val="50000"/>
                  </a:schemeClr>
                </a:solidFill>
                <a:effectLst/>
                <a:latin typeface="Söhne"/>
              </a:rPr>
              <a:t>Challenges in following instructions and completing tasks</a:t>
            </a:r>
          </a:p>
        </p:txBody>
      </p:sp>
      <p:pic>
        <p:nvPicPr>
          <p:cNvPr id="133" name="Google Shape;133;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79628" y="1255536"/>
            <a:ext cx="2441143" cy="3114009"/>
          </a:xfrm>
          <a:prstGeom prst="rect">
            <a:avLst/>
          </a:prstGeom>
          <a:noFill/>
          <a:ln>
            <a:noFill/>
          </a:ln>
        </p:spPr>
      </p:pic>
      <p:pic>
        <p:nvPicPr>
          <p:cNvPr id="134" name="Google Shape;134;p1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3265078">
            <a:off x="6530493" y="891411"/>
            <a:ext cx="298269" cy="397698"/>
          </a:xfrm>
          <a:prstGeom prst="rect">
            <a:avLst/>
          </a:prstGeom>
          <a:noFill/>
          <a:ln>
            <a:noFill/>
          </a:ln>
        </p:spPr>
      </p:pic>
    </p:spTree>
    <p:extLst>
      <p:ext uri="{BB962C8B-B14F-4D97-AF65-F5344CB8AC3E}">
        <p14:creationId xmlns:p14="http://schemas.microsoft.com/office/powerpoint/2010/main" val="385835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 calcmode="lin" valueType="num">
                                      <p:cBhvr additive="base">
                                        <p:cTn id="7" dur="500" fill="hold"/>
                                        <p:tgtEl>
                                          <p:spTgt spid="1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9">
                                            <p:txEl>
                                              <p:pRg st="1" end="1"/>
                                            </p:txEl>
                                          </p:spTgt>
                                        </p:tgtEl>
                                        <p:attrNameLst>
                                          <p:attrName>style.visibility</p:attrName>
                                        </p:attrNameLst>
                                      </p:cBhvr>
                                      <p:to>
                                        <p:strVal val="visible"/>
                                      </p:to>
                                    </p:set>
                                    <p:anim calcmode="lin" valueType="num">
                                      <p:cBhvr additive="base">
                                        <p:cTn id="11" dur="500" fill="hold"/>
                                        <p:tgtEl>
                                          <p:spTgt spid="12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9">
                                            <p:txEl>
                                              <p:pRg st="2" end="2"/>
                                            </p:txEl>
                                          </p:spTgt>
                                        </p:tgtEl>
                                        <p:attrNameLst>
                                          <p:attrName>style.visibility</p:attrName>
                                        </p:attrNameLst>
                                      </p:cBhvr>
                                      <p:to>
                                        <p:strVal val="visible"/>
                                      </p:to>
                                    </p:set>
                                    <p:anim calcmode="lin" valueType="num">
                                      <p:cBhvr additive="base">
                                        <p:cTn id="15" dur="500" fill="hold"/>
                                        <p:tgtEl>
                                          <p:spTgt spid="12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xEl>
                                              <p:pRg st="3" end="3"/>
                                            </p:txEl>
                                          </p:spTgt>
                                        </p:tgtEl>
                                        <p:attrNameLst>
                                          <p:attrName>style.visibility</p:attrName>
                                        </p:attrNameLst>
                                      </p:cBhvr>
                                      <p:to>
                                        <p:strVal val="visible"/>
                                      </p:to>
                                    </p:set>
                                    <p:anim calcmode="lin" valueType="num">
                                      <p:cBhvr additive="base">
                                        <p:cTn id="19" dur="500" fill="hold"/>
                                        <p:tgtEl>
                                          <p:spTgt spid="12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9">
                                            <p:txEl>
                                              <p:pRg st="4" end="4"/>
                                            </p:txEl>
                                          </p:spTgt>
                                        </p:tgtEl>
                                        <p:attrNameLst>
                                          <p:attrName>style.visibility</p:attrName>
                                        </p:attrNameLst>
                                      </p:cBhvr>
                                      <p:to>
                                        <p:strVal val="visible"/>
                                      </p:to>
                                    </p:set>
                                    <p:anim calcmode="lin" valueType="num">
                                      <p:cBhvr additive="base">
                                        <p:cTn id="23" dur="500" fill="hold"/>
                                        <p:tgtEl>
                                          <p:spTgt spid="12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9">
                                            <p:txEl>
                                              <p:pRg st="5" end="5"/>
                                            </p:txEl>
                                          </p:spTgt>
                                        </p:tgtEl>
                                        <p:attrNameLst>
                                          <p:attrName>style.visibility</p:attrName>
                                        </p:attrNameLst>
                                      </p:cBhvr>
                                      <p:to>
                                        <p:strVal val="visible"/>
                                      </p:to>
                                    </p:set>
                                    <p:anim calcmode="lin" valueType="num">
                                      <p:cBhvr additive="base">
                                        <p:cTn id="27" dur="500" fill="hold"/>
                                        <p:tgtEl>
                                          <p:spTgt spid="12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0"/>
                                        </p:tgtEl>
                                        <p:attrNameLst>
                                          <p:attrName>style.visibility</p:attrName>
                                        </p:attrNameLst>
                                      </p:cBhvr>
                                      <p:to>
                                        <p:strVal val="visible"/>
                                      </p:to>
                                    </p:set>
                                    <p:anim calcmode="lin" valueType="num">
                                      <p:cBhvr additive="base">
                                        <p:cTn id="31" dur="500" fill="hold"/>
                                        <p:tgtEl>
                                          <p:spTgt spid="130"/>
                                        </p:tgtEl>
                                        <p:attrNameLst>
                                          <p:attrName>ppt_x</p:attrName>
                                        </p:attrNameLst>
                                      </p:cBhvr>
                                      <p:tavLst>
                                        <p:tav tm="0">
                                          <p:val>
                                            <p:strVal val="#ppt_x"/>
                                          </p:val>
                                        </p:tav>
                                        <p:tav tm="100000">
                                          <p:val>
                                            <p:strVal val="#ppt_x"/>
                                          </p:val>
                                        </p:tav>
                                      </p:tavLst>
                                    </p:anim>
                                    <p:anim calcmode="lin" valueType="num">
                                      <p:cBhvr additive="base">
                                        <p:cTn id="32" dur="500" fill="hold"/>
                                        <p:tgtEl>
                                          <p:spTgt spid="13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1">
                                            <p:txEl>
                                              <p:pRg st="0" end="0"/>
                                            </p:txEl>
                                          </p:spTgt>
                                        </p:tgtEl>
                                        <p:attrNameLst>
                                          <p:attrName>style.visibility</p:attrName>
                                        </p:attrNameLst>
                                      </p:cBhvr>
                                      <p:to>
                                        <p:strVal val="visible"/>
                                      </p:to>
                                    </p:set>
                                    <p:anim calcmode="lin" valueType="num">
                                      <p:cBhvr additive="base">
                                        <p:cTn id="35" dur="500" fill="hold"/>
                                        <p:tgtEl>
                                          <p:spTgt spid="13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1">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1">
                                            <p:txEl>
                                              <p:pRg st="1" end="1"/>
                                            </p:txEl>
                                          </p:spTgt>
                                        </p:tgtEl>
                                        <p:attrNameLst>
                                          <p:attrName>style.visibility</p:attrName>
                                        </p:attrNameLst>
                                      </p:cBhvr>
                                      <p:to>
                                        <p:strVal val="visible"/>
                                      </p:to>
                                    </p:set>
                                    <p:anim calcmode="lin" valueType="num">
                                      <p:cBhvr additive="base">
                                        <p:cTn id="39" dur="500" fill="hold"/>
                                        <p:tgtEl>
                                          <p:spTgt spid="131">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1">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1">
                                            <p:txEl>
                                              <p:pRg st="2" end="2"/>
                                            </p:txEl>
                                          </p:spTgt>
                                        </p:tgtEl>
                                        <p:attrNameLst>
                                          <p:attrName>style.visibility</p:attrName>
                                        </p:attrNameLst>
                                      </p:cBhvr>
                                      <p:to>
                                        <p:strVal val="visible"/>
                                      </p:to>
                                    </p:set>
                                    <p:anim calcmode="lin" valueType="num">
                                      <p:cBhvr additive="base">
                                        <p:cTn id="43" dur="500" fill="hold"/>
                                        <p:tgtEl>
                                          <p:spTgt spid="131">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1">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1">
                                            <p:txEl>
                                              <p:pRg st="3" end="3"/>
                                            </p:txEl>
                                          </p:spTgt>
                                        </p:tgtEl>
                                        <p:attrNameLst>
                                          <p:attrName>style.visibility</p:attrName>
                                        </p:attrNameLst>
                                      </p:cBhvr>
                                      <p:to>
                                        <p:strVal val="visible"/>
                                      </p:to>
                                    </p:set>
                                    <p:anim calcmode="lin" valueType="num">
                                      <p:cBhvr additive="base">
                                        <p:cTn id="47" dur="500" fill="hold"/>
                                        <p:tgtEl>
                                          <p:spTgt spid="131">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1">
                                            <p:txEl>
                                              <p:pRg st="3" end="3"/>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1">
                                            <p:txEl>
                                              <p:pRg st="4" end="4"/>
                                            </p:txEl>
                                          </p:spTgt>
                                        </p:tgtEl>
                                        <p:attrNameLst>
                                          <p:attrName>style.visibility</p:attrName>
                                        </p:attrNameLst>
                                      </p:cBhvr>
                                      <p:to>
                                        <p:strVal val="visible"/>
                                      </p:to>
                                    </p:set>
                                    <p:anim calcmode="lin" valueType="num">
                                      <p:cBhvr additive="base">
                                        <p:cTn id="51" dur="500" fill="hold"/>
                                        <p:tgtEl>
                                          <p:spTgt spid="131">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1">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1">
                                            <p:txEl>
                                              <p:pRg st="5" end="5"/>
                                            </p:txEl>
                                          </p:spTgt>
                                        </p:tgtEl>
                                        <p:attrNameLst>
                                          <p:attrName>style.visibility</p:attrName>
                                        </p:attrNameLst>
                                      </p:cBhvr>
                                      <p:to>
                                        <p:strVal val="visible"/>
                                      </p:to>
                                    </p:set>
                                    <p:anim calcmode="lin" valueType="num">
                                      <p:cBhvr additive="base">
                                        <p:cTn id="55" dur="500" fill="hold"/>
                                        <p:tgtEl>
                                          <p:spTgt spid="131">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1">
                                            <p:txEl>
                                              <p:pRg st="5" end="5"/>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33"/>
                                        </p:tgtEl>
                                        <p:attrNameLst>
                                          <p:attrName>style.visibility</p:attrName>
                                        </p:attrNameLst>
                                      </p:cBhvr>
                                      <p:to>
                                        <p:strVal val="visible"/>
                                      </p:to>
                                    </p:set>
                                    <p:anim calcmode="lin" valueType="num">
                                      <p:cBhvr additive="base">
                                        <p:cTn id="59" dur="500" fill="hold"/>
                                        <p:tgtEl>
                                          <p:spTgt spid="133"/>
                                        </p:tgtEl>
                                        <p:attrNameLst>
                                          <p:attrName>ppt_x</p:attrName>
                                        </p:attrNameLst>
                                      </p:cBhvr>
                                      <p:tavLst>
                                        <p:tav tm="0">
                                          <p:val>
                                            <p:strVal val="#ppt_x"/>
                                          </p:val>
                                        </p:tav>
                                        <p:tav tm="100000">
                                          <p:val>
                                            <p:strVal val="#ppt_x"/>
                                          </p:val>
                                        </p:tav>
                                      </p:tavLst>
                                    </p:anim>
                                    <p:anim calcmode="lin" valueType="num">
                                      <p:cBhvr additive="base">
                                        <p:cTn id="60" dur="500" fill="hold"/>
                                        <p:tgtEl>
                                          <p:spTgt spid="13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34"/>
                                        </p:tgtEl>
                                        <p:attrNameLst>
                                          <p:attrName>style.visibility</p:attrName>
                                        </p:attrNameLst>
                                      </p:cBhvr>
                                      <p:to>
                                        <p:strVal val="visible"/>
                                      </p:to>
                                    </p:set>
                                    <p:anim calcmode="lin" valueType="num">
                                      <p:cBhvr additive="base">
                                        <p:cTn id="63" dur="500" fill="hold"/>
                                        <p:tgtEl>
                                          <p:spTgt spid="134"/>
                                        </p:tgtEl>
                                        <p:attrNameLst>
                                          <p:attrName>ppt_x</p:attrName>
                                        </p:attrNameLst>
                                      </p:cBhvr>
                                      <p:tavLst>
                                        <p:tav tm="0">
                                          <p:val>
                                            <p:strVal val="#ppt_x"/>
                                          </p:val>
                                        </p:tav>
                                        <p:tav tm="100000">
                                          <p:val>
                                            <p:strVal val="#ppt_x"/>
                                          </p:val>
                                        </p:tav>
                                      </p:tavLst>
                                    </p:anim>
                                    <p:anim calcmode="lin" valueType="num">
                                      <p:cBhvr additive="base">
                                        <p:cTn id="64"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build="p"/>
      <p:bldP spid="130" grpId="0"/>
      <p:bldP spid="13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8"/>
          <p:cNvSpPr txBox="1">
            <a:spLocks noGrp="1"/>
          </p:cNvSpPr>
          <p:nvPr>
            <p:ph type="title"/>
          </p:nvPr>
        </p:nvSpPr>
        <p:spPr>
          <a:xfrm>
            <a:off x="182041" y="502068"/>
            <a:ext cx="7593300" cy="55057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accent2"/>
                </a:solidFill>
              </a:rPr>
              <a:t>AI</a:t>
            </a:r>
            <a:r>
              <a:rPr lang="en" dirty="0">
                <a:solidFill>
                  <a:schemeClr val="accent2"/>
                </a:solidFill>
              </a:rPr>
              <a:t> Tips &amp; Tricks from experience</a:t>
            </a:r>
            <a:endParaRPr dirty="0">
              <a:solidFill>
                <a:schemeClr val="accent2"/>
              </a:solidFill>
            </a:endParaRPr>
          </a:p>
        </p:txBody>
      </p:sp>
      <p:sp>
        <p:nvSpPr>
          <p:cNvPr id="268" name="Google Shape;268;p28"/>
          <p:cNvSpPr txBox="1">
            <a:spLocks noGrp="1"/>
          </p:cNvSpPr>
          <p:nvPr>
            <p:ph type="body" idx="1"/>
          </p:nvPr>
        </p:nvSpPr>
        <p:spPr>
          <a:xfrm>
            <a:off x="2923090" y="1199935"/>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Multiple Options</a:t>
            </a:r>
            <a:endParaRPr b="1" dirty="0">
              <a:solidFill>
                <a:schemeClr val="accent5">
                  <a:lumMod val="50000"/>
                </a:schemeClr>
              </a:solidFill>
            </a:endParaRPr>
          </a:p>
          <a:p>
            <a:pPr marL="0" lvl="0" indent="0" algn="l" rtl="0">
              <a:spcBef>
                <a:spcPts val="800"/>
              </a:spcBef>
              <a:spcAft>
                <a:spcPts val="800"/>
              </a:spcAft>
              <a:buNone/>
            </a:pPr>
            <a:r>
              <a:rPr lang="en-US" sz="1200" dirty="0">
                <a:solidFill>
                  <a:schemeClr val="accent5">
                    <a:lumMod val="50000"/>
                  </a:schemeClr>
                </a:solidFill>
              </a:rPr>
              <a:t>AI can be limited by the number of interactions with it during a time frame. Rather than asking for 1 suggestion at a time, ask for 30.</a:t>
            </a:r>
            <a:endParaRPr sz="1200" dirty="0">
              <a:solidFill>
                <a:schemeClr val="accent5">
                  <a:lumMod val="50000"/>
                </a:schemeClr>
              </a:solidFill>
            </a:endParaRPr>
          </a:p>
        </p:txBody>
      </p:sp>
      <p:sp>
        <p:nvSpPr>
          <p:cNvPr id="269" name="Google Shape;269;p28"/>
          <p:cNvSpPr txBox="1">
            <a:spLocks noGrp="1"/>
          </p:cNvSpPr>
          <p:nvPr>
            <p:ph type="body" idx="2"/>
          </p:nvPr>
        </p:nvSpPr>
        <p:spPr>
          <a:xfrm>
            <a:off x="4998779" y="1199935"/>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Separate Instructions</a:t>
            </a:r>
            <a:endParaRPr b="1" dirty="0">
              <a:solidFill>
                <a:schemeClr val="accent5">
                  <a:lumMod val="50000"/>
                </a:schemeClr>
              </a:solidFill>
            </a:endParaRPr>
          </a:p>
          <a:p>
            <a:pPr marL="0" lvl="0" indent="0" algn="l" rtl="0">
              <a:spcBef>
                <a:spcPts val="800"/>
              </a:spcBef>
              <a:spcAft>
                <a:spcPts val="800"/>
              </a:spcAft>
              <a:buNone/>
            </a:pPr>
            <a:r>
              <a:rPr lang="en-US" sz="1200" dirty="0">
                <a:solidFill>
                  <a:schemeClr val="accent5">
                    <a:lumMod val="50000"/>
                  </a:schemeClr>
                </a:solidFill>
              </a:rPr>
              <a:t>Keep instructions in a text document so you can more easily review, refine, and resubmit them.</a:t>
            </a:r>
            <a:endParaRPr sz="1200" dirty="0">
              <a:solidFill>
                <a:schemeClr val="accent5">
                  <a:lumMod val="50000"/>
                </a:schemeClr>
              </a:solidFill>
            </a:endParaRPr>
          </a:p>
        </p:txBody>
      </p:sp>
      <p:sp>
        <p:nvSpPr>
          <p:cNvPr id="270" name="Google Shape;270;p28"/>
          <p:cNvSpPr txBox="1">
            <a:spLocks noGrp="1"/>
          </p:cNvSpPr>
          <p:nvPr>
            <p:ph type="body" idx="3"/>
          </p:nvPr>
        </p:nvSpPr>
        <p:spPr>
          <a:xfrm>
            <a:off x="7074468" y="1199935"/>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Use a Custom AI</a:t>
            </a:r>
            <a:endParaRPr b="1" dirty="0">
              <a:solidFill>
                <a:schemeClr val="accent5">
                  <a:lumMod val="50000"/>
                </a:schemeClr>
              </a:solidFill>
            </a:endParaRPr>
          </a:p>
          <a:p>
            <a:pPr marL="0" lvl="0" indent="0" algn="l" rtl="0">
              <a:spcBef>
                <a:spcPts val="800"/>
              </a:spcBef>
              <a:spcAft>
                <a:spcPts val="0"/>
              </a:spcAft>
              <a:buNone/>
            </a:pPr>
            <a:r>
              <a:rPr lang="en-US" sz="1200" dirty="0">
                <a:solidFill>
                  <a:schemeClr val="accent5">
                    <a:lumMod val="50000"/>
                  </a:schemeClr>
                </a:solidFill>
              </a:rPr>
              <a:t>If you have a long-term project that you need expertise from, build a custom AI to help.</a:t>
            </a:r>
          </a:p>
        </p:txBody>
      </p:sp>
      <p:sp>
        <p:nvSpPr>
          <p:cNvPr id="272" name="Google Shape;272;p28"/>
          <p:cNvSpPr txBox="1">
            <a:spLocks noGrp="1"/>
          </p:cNvSpPr>
          <p:nvPr>
            <p:ph type="body" idx="1"/>
          </p:nvPr>
        </p:nvSpPr>
        <p:spPr>
          <a:xfrm>
            <a:off x="2923090" y="2881535"/>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Ask Advice</a:t>
            </a:r>
            <a:endParaRPr b="1" dirty="0">
              <a:solidFill>
                <a:schemeClr val="accent5">
                  <a:lumMod val="50000"/>
                </a:schemeClr>
              </a:solidFill>
            </a:endParaRPr>
          </a:p>
          <a:p>
            <a:pPr marL="0" lvl="0" indent="0" algn="l" rtl="0">
              <a:spcBef>
                <a:spcPts val="800"/>
              </a:spcBef>
              <a:spcAft>
                <a:spcPts val="800"/>
              </a:spcAft>
              <a:buNone/>
            </a:pPr>
            <a:r>
              <a:rPr lang="en-US" sz="1200" dirty="0">
                <a:solidFill>
                  <a:schemeClr val="accent5">
                    <a:lumMod val="50000"/>
                  </a:schemeClr>
                </a:solidFill>
              </a:rPr>
              <a:t>If you have a question in your head, ask AI using natural language, and ask for suggestions on how to deal with it.</a:t>
            </a:r>
            <a:endParaRPr sz="1200" dirty="0">
              <a:solidFill>
                <a:schemeClr val="accent5">
                  <a:lumMod val="50000"/>
                </a:schemeClr>
              </a:solidFill>
            </a:endParaRPr>
          </a:p>
        </p:txBody>
      </p:sp>
      <p:sp>
        <p:nvSpPr>
          <p:cNvPr id="273" name="Google Shape;273;p28"/>
          <p:cNvSpPr txBox="1">
            <a:spLocks noGrp="1"/>
          </p:cNvSpPr>
          <p:nvPr>
            <p:ph type="body" idx="2"/>
          </p:nvPr>
        </p:nvSpPr>
        <p:spPr>
          <a:xfrm>
            <a:off x="4998782" y="2881535"/>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Start Over</a:t>
            </a:r>
            <a:endParaRPr b="1" dirty="0">
              <a:solidFill>
                <a:schemeClr val="accent5">
                  <a:lumMod val="50000"/>
                </a:schemeClr>
              </a:solidFill>
            </a:endParaRPr>
          </a:p>
          <a:p>
            <a:pPr marL="0" lvl="0" indent="0" algn="l" rtl="0">
              <a:spcBef>
                <a:spcPts val="800"/>
              </a:spcBef>
              <a:spcAft>
                <a:spcPts val="800"/>
              </a:spcAft>
              <a:buNone/>
            </a:pPr>
            <a:r>
              <a:rPr lang="en-US" sz="1200" dirty="0">
                <a:solidFill>
                  <a:schemeClr val="accent5">
                    <a:lumMod val="50000"/>
                  </a:schemeClr>
                </a:solidFill>
              </a:rPr>
              <a:t>Occasionally, AI may deviate from initial instructions. To realign, review and resend your original directions in a condensed form.</a:t>
            </a:r>
          </a:p>
        </p:txBody>
      </p:sp>
      <p:sp>
        <p:nvSpPr>
          <p:cNvPr id="274" name="Google Shape;274;p28"/>
          <p:cNvSpPr txBox="1">
            <a:spLocks noGrp="1"/>
          </p:cNvSpPr>
          <p:nvPr>
            <p:ph type="body" idx="3"/>
          </p:nvPr>
        </p:nvSpPr>
        <p:spPr>
          <a:xfrm>
            <a:off x="7074475" y="2881535"/>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Double Check</a:t>
            </a:r>
            <a:endParaRPr b="1" dirty="0">
              <a:solidFill>
                <a:schemeClr val="accent5">
                  <a:lumMod val="50000"/>
                </a:schemeClr>
              </a:solidFill>
            </a:endParaRPr>
          </a:p>
          <a:p>
            <a:pPr marL="0" lvl="0" indent="0" algn="l" rtl="0">
              <a:spcBef>
                <a:spcPts val="800"/>
              </a:spcBef>
              <a:spcAft>
                <a:spcPts val="0"/>
              </a:spcAft>
              <a:buNone/>
            </a:pPr>
            <a:r>
              <a:rPr lang="en-US" sz="1200" dirty="0">
                <a:solidFill>
                  <a:schemeClr val="accent5">
                    <a:lumMod val="50000"/>
                  </a:schemeClr>
                </a:solidFill>
              </a:rPr>
              <a:t>Always read every word that AI generates and double check everything for accuracy.</a:t>
            </a:r>
            <a:endParaRPr sz="1200" dirty="0">
              <a:solidFill>
                <a:schemeClr val="accent5">
                  <a:lumMod val="50000"/>
                </a:schemeClr>
              </a:solidFill>
            </a:endParaRPr>
          </a:p>
        </p:txBody>
      </p:sp>
      <p:grpSp>
        <p:nvGrpSpPr>
          <p:cNvPr id="275" name="Google Shape;275;p28"/>
          <p:cNvGrpSpPr/>
          <p:nvPr/>
        </p:nvGrpSpPr>
        <p:grpSpPr>
          <a:xfrm flipH="1">
            <a:off x="0" y="1498475"/>
            <a:ext cx="2428325" cy="3645025"/>
            <a:chOff x="5864298" y="1238675"/>
            <a:chExt cx="2428325" cy="3645025"/>
          </a:xfrm>
        </p:grpSpPr>
        <p:pic>
          <p:nvPicPr>
            <p:cNvPr id="276" name="Google Shape;276;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64298" y="1238675"/>
              <a:ext cx="2428325" cy="3645025"/>
            </a:xfrm>
            <a:prstGeom prst="rect">
              <a:avLst/>
            </a:prstGeom>
            <a:noFill/>
            <a:ln>
              <a:noFill/>
            </a:ln>
          </p:spPr>
        </p:pic>
        <p:pic>
          <p:nvPicPr>
            <p:cNvPr id="277" name="Google Shape;277;p2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087476" y="1833431"/>
              <a:ext cx="241950" cy="170793"/>
            </a:xfrm>
            <a:prstGeom prst="rect">
              <a:avLst/>
            </a:prstGeom>
            <a:noFill/>
            <a:ln>
              <a:noFill/>
            </a:ln>
          </p:spPr>
        </p:pic>
      </p:grpSp>
      <p:pic>
        <p:nvPicPr>
          <p:cNvPr id="278" name="Google Shape;278;p2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272989" y="896063"/>
            <a:ext cx="704850" cy="704850"/>
          </a:xfrm>
          <a:prstGeom prst="rect">
            <a:avLst/>
          </a:prstGeom>
          <a:noFill/>
          <a:ln>
            <a:noFill/>
          </a:ln>
        </p:spPr>
      </p:pic>
    </p:spTree>
    <p:extLst>
      <p:ext uri="{BB962C8B-B14F-4D97-AF65-F5344CB8AC3E}">
        <p14:creationId xmlns:p14="http://schemas.microsoft.com/office/powerpoint/2010/main" val="240319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additive="base">
                                        <p:cTn id="7" dur="500" fill="hold"/>
                                        <p:tgtEl>
                                          <p:spTgt spid="267"/>
                                        </p:tgtEl>
                                        <p:attrNameLst>
                                          <p:attrName>ppt_x</p:attrName>
                                        </p:attrNameLst>
                                      </p:cBhvr>
                                      <p:tavLst>
                                        <p:tav tm="0">
                                          <p:val>
                                            <p:strVal val="#ppt_x"/>
                                          </p:val>
                                        </p:tav>
                                        <p:tav tm="100000">
                                          <p:val>
                                            <p:strVal val="#ppt_x"/>
                                          </p:val>
                                        </p:tav>
                                      </p:tavLst>
                                    </p:anim>
                                    <p:anim calcmode="lin" valueType="num">
                                      <p:cBhvr additive="base">
                                        <p:cTn id="8" dur="500" fill="hold"/>
                                        <p:tgtEl>
                                          <p:spTgt spid="2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8">
                                            <p:txEl>
                                              <p:pRg st="0" end="0"/>
                                            </p:txEl>
                                          </p:spTgt>
                                        </p:tgtEl>
                                        <p:attrNameLst>
                                          <p:attrName>style.visibility</p:attrName>
                                        </p:attrNameLst>
                                      </p:cBhvr>
                                      <p:to>
                                        <p:strVal val="visible"/>
                                      </p:to>
                                    </p:set>
                                    <p:anim calcmode="lin" valueType="num">
                                      <p:cBhvr additive="base">
                                        <p:cTn id="11" dur="500" fill="hold"/>
                                        <p:tgtEl>
                                          <p:spTgt spid="26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xEl>
                                              <p:pRg st="1" end="1"/>
                                            </p:txEl>
                                          </p:spTgt>
                                        </p:tgtEl>
                                        <p:attrNameLst>
                                          <p:attrName>style.visibility</p:attrName>
                                        </p:attrNameLst>
                                      </p:cBhvr>
                                      <p:to>
                                        <p:strVal val="visible"/>
                                      </p:to>
                                    </p:set>
                                    <p:anim calcmode="lin" valueType="num">
                                      <p:cBhvr additive="base">
                                        <p:cTn id="15" dur="500" fill="hold"/>
                                        <p:tgtEl>
                                          <p:spTgt spid="26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8">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xEl>
                                              <p:pRg st="0" end="0"/>
                                            </p:txEl>
                                          </p:spTgt>
                                        </p:tgtEl>
                                        <p:attrNameLst>
                                          <p:attrName>style.visibility</p:attrName>
                                        </p:attrNameLst>
                                      </p:cBhvr>
                                      <p:to>
                                        <p:strVal val="visible"/>
                                      </p:to>
                                    </p:set>
                                    <p:anim calcmode="lin" valueType="num">
                                      <p:cBhvr additive="base">
                                        <p:cTn id="19" dur="500" fill="hold"/>
                                        <p:tgtEl>
                                          <p:spTgt spid="26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9">
                                            <p:txEl>
                                              <p:pRg st="1" end="1"/>
                                            </p:txEl>
                                          </p:spTgt>
                                        </p:tgtEl>
                                        <p:attrNameLst>
                                          <p:attrName>style.visibility</p:attrName>
                                        </p:attrNameLst>
                                      </p:cBhvr>
                                      <p:to>
                                        <p:strVal val="visible"/>
                                      </p:to>
                                    </p:set>
                                    <p:anim calcmode="lin" valueType="num">
                                      <p:cBhvr additive="base">
                                        <p:cTn id="23" dur="500" fill="hold"/>
                                        <p:tgtEl>
                                          <p:spTgt spid="26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9">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0">
                                            <p:txEl>
                                              <p:pRg st="0" end="0"/>
                                            </p:txEl>
                                          </p:spTgt>
                                        </p:tgtEl>
                                        <p:attrNameLst>
                                          <p:attrName>style.visibility</p:attrName>
                                        </p:attrNameLst>
                                      </p:cBhvr>
                                      <p:to>
                                        <p:strVal val="visible"/>
                                      </p:to>
                                    </p:set>
                                    <p:anim calcmode="lin" valueType="num">
                                      <p:cBhvr additive="base">
                                        <p:cTn id="27" dur="500" fill="hold"/>
                                        <p:tgtEl>
                                          <p:spTgt spid="27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0">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0">
                                            <p:txEl>
                                              <p:pRg st="1" end="1"/>
                                            </p:txEl>
                                          </p:spTgt>
                                        </p:tgtEl>
                                        <p:attrNameLst>
                                          <p:attrName>style.visibility</p:attrName>
                                        </p:attrNameLst>
                                      </p:cBhvr>
                                      <p:to>
                                        <p:strVal val="visible"/>
                                      </p:to>
                                    </p:set>
                                    <p:anim calcmode="lin" valueType="num">
                                      <p:cBhvr additive="base">
                                        <p:cTn id="31" dur="500" fill="hold"/>
                                        <p:tgtEl>
                                          <p:spTgt spid="27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0">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2">
                                            <p:txEl>
                                              <p:pRg st="0" end="0"/>
                                            </p:txEl>
                                          </p:spTgt>
                                        </p:tgtEl>
                                        <p:attrNameLst>
                                          <p:attrName>style.visibility</p:attrName>
                                        </p:attrNameLst>
                                      </p:cBhvr>
                                      <p:to>
                                        <p:strVal val="visible"/>
                                      </p:to>
                                    </p:set>
                                    <p:anim calcmode="lin" valueType="num">
                                      <p:cBhvr additive="base">
                                        <p:cTn id="35" dur="500" fill="hold"/>
                                        <p:tgtEl>
                                          <p:spTgt spid="27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2">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2">
                                            <p:txEl>
                                              <p:pRg st="1" end="1"/>
                                            </p:txEl>
                                          </p:spTgt>
                                        </p:tgtEl>
                                        <p:attrNameLst>
                                          <p:attrName>style.visibility</p:attrName>
                                        </p:attrNameLst>
                                      </p:cBhvr>
                                      <p:to>
                                        <p:strVal val="visible"/>
                                      </p:to>
                                    </p:set>
                                    <p:anim calcmode="lin" valueType="num">
                                      <p:cBhvr additive="base">
                                        <p:cTn id="39" dur="500" fill="hold"/>
                                        <p:tgtEl>
                                          <p:spTgt spid="27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2">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3">
                                            <p:txEl>
                                              <p:pRg st="0" end="0"/>
                                            </p:txEl>
                                          </p:spTgt>
                                        </p:tgtEl>
                                        <p:attrNameLst>
                                          <p:attrName>style.visibility</p:attrName>
                                        </p:attrNameLst>
                                      </p:cBhvr>
                                      <p:to>
                                        <p:strVal val="visible"/>
                                      </p:to>
                                    </p:set>
                                    <p:anim calcmode="lin" valueType="num">
                                      <p:cBhvr additive="base">
                                        <p:cTn id="43" dur="500" fill="hold"/>
                                        <p:tgtEl>
                                          <p:spTgt spid="27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3">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3">
                                            <p:txEl>
                                              <p:pRg st="1" end="1"/>
                                            </p:txEl>
                                          </p:spTgt>
                                        </p:tgtEl>
                                        <p:attrNameLst>
                                          <p:attrName>style.visibility</p:attrName>
                                        </p:attrNameLst>
                                      </p:cBhvr>
                                      <p:to>
                                        <p:strVal val="visible"/>
                                      </p:to>
                                    </p:set>
                                    <p:anim calcmode="lin" valueType="num">
                                      <p:cBhvr additive="base">
                                        <p:cTn id="47" dur="500" fill="hold"/>
                                        <p:tgtEl>
                                          <p:spTgt spid="273">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73">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4">
                                            <p:txEl>
                                              <p:pRg st="0" end="0"/>
                                            </p:txEl>
                                          </p:spTgt>
                                        </p:tgtEl>
                                        <p:attrNameLst>
                                          <p:attrName>style.visibility</p:attrName>
                                        </p:attrNameLst>
                                      </p:cBhvr>
                                      <p:to>
                                        <p:strVal val="visible"/>
                                      </p:to>
                                    </p:set>
                                    <p:anim calcmode="lin" valueType="num">
                                      <p:cBhvr additive="base">
                                        <p:cTn id="51" dur="500" fill="hold"/>
                                        <p:tgtEl>
                                          <p:spTgt spid="274">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4">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4">
                                            <p:txEl>
                                              <p:pRg st="1" end="1"/>
                                            </p:txEl>
                                          </p:spTgt>
                                        </p:tgtEl>
                                        <p:attrNameLst>
                                          <p:attrName>style.visibility</p:attrName>
                                        </p:attrNameLst>
                                      </p:cBhvr>
                                      <p:to>
                                        <p:strVal val="visible"/>
                                      </p:to>
                                    </p:set>
                                    <p:anim calcmode="lin" valueType="num">
                                      <p:cBhvr additive="base">
                                        <p:cTn id="55" dur="500" fill="hold"/>
                                        <p:tgtEl>
                                          <p:spTgt spid="27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4">
                                            <p:txEl>
                                              <p:pRg st="1" end="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75"/>
                                        </p:tgtEl>
                                        <p:attrNameLst>
                                          <p:attrName>style.visibility</p:attrName>
                                        </p:attrNameLst>
                                      </p:cBhvr>
                                      <p:to>
                                        <p:strVal val="visible"/>
                                      </p:to>
                                    </p:set>
                                    <p:anim calcmode="lin" valueType="num">
                                      <p:cBhvr additive="base">
                                        <p:cTn id="59" dur="500" fill="hold"/>
                                        <p:tgtEl>
                                          <p:spTgt spid="275"/>
                                        </p:tgtEl>
                                        <p:attrNameLst>
                                          <p:attrName>ppt_x</p:attrName>
                                        </p:attrNameLst>
                                      </p:cBhvr>
                                      <p:tavLst>
                                        <p:tav tm="0">
                                          <p:val>
                                            <p:strVal val="#ppt_x"/>
                                          </p:val>
                                        </p:tav>
                                        <p:tav tm="100000">
                                          <p:val>
                                            <p:strVal val="#ppt_x"/>
                                          </p:val>
                                        </p:tav>
                                      </p:tavLst>
                                    </p:anim>
                                    <p:anim calcmode="lin" valueType="num">
                                      <p:cBhvr additive="base">
                                        <p:cTn id="60" dur="500" fill="hold"/>
                                        <p:tgtEl>
                                          <p:spTgt spid="27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78"/>
                                        </p:tgtEl>
                                        <p:attrNameLst>
                                          <p:attrName>style.visibility</p:attrName>
                                        </p:attrNameLst>
                                      </p:cBhvr>
                                      <p:to>
                                        <p:strVal val="visible"/>
                                      </p:to>
                                    </p:set>
                                    <p:anim calcmode="lin" valueType="num">
                                      <p:cBhvr additive="base">
                                        <p:cTn id="63" dur="500" fill="hold"/>
                                        <p:tgtEl>
                                          <p:spTgt spid="278"/>
                                        </p:tgtEl>
                                        <p:attrNameLst>
                                          <p:attrName>ppt_x</p:attrName>
                                        </p:attrNameLst>
                                      </p:cBhvr>
                                      <p:tavLst>
                                        <p:tav tm="0">
                                          <p:val>
                                            <p:strVal val="#ppt_x"/>
                                          </p:val>
                                        </p:tav>
                                        <p:tav tm="100000">
                                          <p:val>
                                            <p:strVal val="#ppt_x"/>
                                          </p:val>
                                        </p:tav>
                                      </p:tavLst>
                                    </p:anim>
                                    <p:anim calcmode="lin" valueType="num">
                                      <p:cBhvr additive="base">
                                        <p:cTn id="64" dur="500" fill="hold"/>
                                        <p:tgtEl>
                                          <p:spTgt spid="2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68" grpId="0" build="p"/>
      <p:bldP spid="269" grpId="0" build="p"/>
      <p:bldP spid="270" grpId="0" build="p"/>
      <p:bldP spid="272" grpId="0" build="p"/>
      <p:bldP spid="273" grpId="0" build="p"/>
      <p:bldP spid="2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F4FC68"/>
            </a:gs>
            <a:gs pos="58000">
              <a:schemeClr val="accent5"/>
            </a:gs>
            <a:gs pos="100000">
              <a:schemeClr val="accent5"/>
            </a:gs>
          </a:gsLst>
          <a:path path="circle">
            <a:fillToRect l="100000" t="100000"/>
          </a:path>
          <a:tileRect r="-100000" b="-100000"/>
        </a:gradFill>
        <a:effectLst/>
      </p:bgPr>
    </p:bg>
    <p:spTree>
      <p:nvGrpSpPr>
        <p:cNvPr id="1" name="Shape 266"/>
        <p:cNvGrpSpPr/>
        <p:nvPr/>
      </p:nvGrpSpPr>
      <p:grpSpPr>
        <a:xfrm>
          <a:off x="0" y="0"/>
          <a:ext cx="0" cy="0"/>
          <a:chOff x="0" y="0"/>
          <a:chExt cx="0" cy="0"/>
        </a:xfrm>
      </p:grpSpPr>
      <p:sp>
        <p:nvSpPr>
          <p:cNvPr id="268" name="Google Shape;268;p28"/>
          <p:cNvSpPr txBox="1">
            <a:spLocks noGrp="1"/>
          </p:cNvSpPr>
          <p:nvPr>
            <p:ph type="body" idx="1"/>
          </p:nvPr>
        </p:nvSpPr>
        <p:spPr>
          <a:xfrm>
            <a:off x="2657700" y="1196991"/>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Misinterpretations</a:t>
            </a:r>
            <a:endParaRPr b="1" dirty="0">
              <a:solidFill>
                <a:schemeClr val="accent5">
                  <a:lumMod val="50000"/>
                </a:schemeClr>
              </a:solidFill>
            </a:endParaRPr>
          </a:p>
          <a:p>
            <a:pPr marL="0" lvl="0" indent="0" algn="l" rtl="0">
              <a:spcBef>
                <a:spcPts val="800"/>
              </a:spcBef>
              <a:spcAft>
                <a:spcPts val="800"/>
              </a:spcAft>
              <a:buNone/>
            </a:pPr>
            <a:r>
              <a:rPr lang="en-US" sz="1200" dirty="0">
                <a:solidFill>
                  <a:schemeClr val="accent5">
                    <a:lumMod val="50000"/>
                  </a:schemeClr>
                </a:solidFill>
              </a:rPr>
              <a:t>Sometimes, AI may not fully grasp complex prompts, leading to irrelevant responses.</a:t>
            </a:r>
            <a:endParaRPr sz="1200" dirty="0">
              <a:solidFill>
                <a:schemeClr val="accent5">
                  <a:lumMod val="50000"/>
                </a:schemeClr>
              </a:solidFill>
            </a:endParaRPr>
          </a:p>
        </p:txBody>
      </p:sp>
      <p:sp>
        <p:nvSpPr>
          <p:cNvPr id="269" name="Google Shape;269;p28"/>
          <p:cNvSpPr txBox="1">
            <a:spLocks noGrp="1"/>
          </p:cNvSpPr>
          <p:nvPr>
            <p:ph type="body" idx="2"/>
          </p:nvPr>
        </p:nvSpPr>
        <p:spPr>
          <a:xfrm>
            <a:off x="4733389" y="1196991"/>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Data Privacy Concerns</a:t>
            </a:r>
            <a:endParaRPr b="1" dirty="0">
              <a:solidFill>
                <a:schemeClr val="accent5">
                  <a:lumMod val="50000"/>
                </a:schemeClr>
              </a:solidFill>
            </a:endParaRPr>
          </a:p>
          <a:p>
            <a:pPr marL="0" lvl="0" indent="0" algn="l" rtl="0">
              <a:spcBef>
                <a:spcPts val="800"/>
              </a:spcBef>
              <a:spcAft>
                <a:spcPts val="800"/>
              </a:spcAft>
              <a:buNone/>
            </a:pPr>
            <a:r>
              <a:rPr lang="en-US" sz="1200" dirty="0">
                <a:solidFill>
                  <a:schemeClr val="accent5">
                    <a:lumMod val="50000"/>
                  </a:schemeClr>
                </a:solidFill>
              </a:rPr>
              <a:t>Sharing sensitive information poses a risk as the model can't ensure data privacy.</a:t>
            </a:r>
          </a:p>
        </p:txBody>
      </p:sp>
      <p:sp>
        <p:nvSpPr>
          <p:cNvPr id="270" name="Google Shape;270;p28"/>
          <p:cNvSpPr txBox="1">
            <a:spLocks noGrp="1"/>
          </p:cNvSpPr>
          <p:nvPr>
            <p:ph type="body" idx="3"/>
          </p:nvPr>
        </p:nvSpPr>
        <p:spPr>
          <a:xfrm>
            <a:off x="6809078" y="1196991"/>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Context Inaccuracy</a:t>
            </a:r>
            <a:endParaRPr b="1" dirty="0">
              <a:solidFill>
                <a:schemeClr val="accent5">
                  <a:lumMod val="50000"/>
                </a:schemeClr>
              </a:solidFill>
            </a:endParaRPr>
          </a:p>
          <a:p>
            <a:pPr marL="0" lvl="0" indent="0" algn="l" rtl="0">
              <a:spcBef>
                <a:spcPts val="800"/>
              </a:spcBef>
              <a:spcAft>
                <a:spcPts val="0"/>
              </a:spcAft>
              <a:buNone/>
            </a:pPr>
            <a:r>
              <a:rPr lang="en-US" sz="1200" dirty="0">
                <a:solidFill>
                  <a:schemeClr val="accent5">
                    <a:lumMod val="50000"/>
                  </a:schemeClr>
                </a:solidFill>
              </a:rPr>
              <a:t>AI might generate plausible but incorrect information, requiring fact-checking.</a:t>
            </a:r>
            <a:endParaRPr sz="1200" dirty="0">
              <a:solidFill>
                <a:schemeClr val="accent5">
                  <a:lumMod val="50000"/>
                </a:schemeClr>
              </a:solidFill>
            </a:endParaRPr>
          </a:p>
        </p:txBody>
      </p:sp>
      <p:sp>
        <p:nvSpPr>
          <p:cNvPr id="272" name="Google Shape;272;p28"/>
          <p:cNvSpPr txBox="1">
            <a:spLocks noGrp="1"/>
          </p:cNvSpPr>
          <p:nvPr>
            <p:ph type="body" idx="1"/>
          </p:nvPr>
        </p:nvSpPr>
        <p:spPr>
          <a:xfrm>
            <a:off x="2657700" y="2873391"/>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Bias in Responses</a:t>
            </a:r>
            <a:endParaRPr b="1" dirty="0">
              <a:solidFill>
                <a:schemeClr val="accent5">
                  <a:lumMod val="50000"/>
                </a:schemeClr>
              </a:solidFill>
            </a:endParaRPr>
          </a:p>
          <a:p>
            <a:pPr marL="0" lvl="0" indent="0" algn="l" rtl="0">
              <a:spcBef>
                <a:spcPts val="800"/>
              </a:spcBef>
              <a:spcAft>
                <a:spcPts val="800"/>
              </a:spcAft>
              <a:buNone/>
            </a:pPr>
            <a:r>
              <a:rPr lang="en-US" sz="1200" dirty="0">
                <a:solidFill>
                  <a:schemeClr val="accent5">
                    <a:lumMod val="50000"/>
                  </a:schemeClr>
                </a:solidFill>
              </a:rPr>
              <a:t>The model can inadvertently reflect biases present in its training data.</a:t>
            </a:r>
          </a:p>
        </p:txBody>
      </p:sp>
      <p:sp>
        <p:nvSpPr>
          <p:cNvPr id="273" name="Google Shape;273;p28"/>
          <p:cNvSpPr txBox="1">
            <a:spLocks noGrp="1"/>
          </p:cNvSpPr>
          <p:nvPr>
            <p:ph type="body" idx="2"/>
          </p:nvPr>
        </p:nvSpPr>
        <p:spPr>
          <a:xfrm>
            <a:off x="4733392" y="2873391"/>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Dependence on Internet</a:t>
            </a:r>
            <a:endParaRPr b="1" dirty="0">
              <a:solidFill>
                <a:schemeClr val="accent5">
                  <a:lumMod val="50000"/>
                </a:schemeClr>
              </a:solidFill>
            </a:endParaRPr>
          </a:p>
          <a:p>
            <a:pPr marL="0" lvl="0" indent="0" algn="l" rtl="0">
              <a:spcBef>
                <a:spcPts val="800"/>
              </a:spcBef>
              <a:spcAft>
                <a:spcPts val="800"/>
              </a:spcAft>
              <a:buNone/>
            </a:pPr>
            <a:r>
              <a:rPr lang="en-US" sz="1200" dirty="0">
                <a:solidFill>
                  <a:schemeClr val="accent5">
                    <a:lumMod val="50000"/>
                  </a:schemeClr>
                </a:solidFill>
              </a:rPr>
              <a:t>AI requires an internet connection, limiting access in offline scenarios.</a:t>
            </a:r>
            <a:endParaRPr sz="1200" dirty="0">
              <a:solidFill>
                <a:schemeClr val="accent5">
                  <a:lumMod val="50000"/>
                </a:schemeClr>
              </a:solidFill>
            </a:endParaRPr>
          </a:p>
        </p:txBody>
      </p:sp>
      <p:sp>
        <p:nvSpPr>
          <p:cNvPr id="274" name="Google Shape;274;p28"/>
          <p:cNvSpPr txBox="1">
            <a:spLocks noGrp="1"/>
          </p:cNvSpPr>
          <p:nvPr>
            <p:ph type="body" idx="3"/>
          </p:nvPr>
        </p:nvSpPr>
        <p:spPr>
          <a:xfrm>
            <a:off x="6809085" y="2873391"/>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Hitting Usage Limits</a:t>
            </a:r>
            <a:endParaRPr b="1" dirty="0">
              <a:solidFill>
                <a:schemeClr val="accent5">
                  <a:lumMod val="50000"/>
                </a:schemeClr>
              </a:solidFill>
            </a:endParaRPr>
          </a:p>
          <a:p>
            <a:pPr marL="0" lvl="0" indent="0" algn="l" rtl="0">
              <a:spcBef>
                <a:spcPts val="800"/>
              </a:spcBef>
              <a:spcAft>
                <a:spcPts val="0"/>
              </a:spcAft>
              <a:buNone/>
            </a:pPr>
            <a:r>
              <a:rPr lang="en-US" sz="1200" dirty="0">
                <a:solidFill>
                  <a:schemeClr val="accent5">
                    <a:lumMod val="50000"/>
                  </a:schemeClr>
                </a:solidFill>
              </a:rPr>
              <a:t>High demand can lead to hitting usage quotas, restricting access to the service.</a:t>
            </a:r>
          </a:p>
        </p:txBody>
      </p:sp>
      <p:sp>
        <p:nvSpPr>
          <p:cNvPr id="3" name="TextBox 2">
            <a:extLst>
              <a:ext uri="{FF2B5EF4-FFF2-40B4-BE49-F238E27FC236}">
                <a16:creationId xmlns:a16="http://schemas.microsoft.com/office/drawing/2014/main" id="{263B0355-4251-83EB-B4CC-E06ACEC83788}"/>
              </a:ext>
            </a:extLst>
          </p:cNvPr>
          <p:cNvSpPr txBox="1"/>
          <p:nvPr/>
        </p:nvSpPr>
        <p:spPr>
          <a:xfrm>
            <a:off x="7955377" y="494424"/>
            <a:ext cx="929390" cy="923330"/>
          </a:xfrm>
          <a:prstGeom prst="rect">
            <a:avLst/>
          </a:prstGeom>
          <a:noFill/>
          <a:ln>
            <a:noFill/>
          </a:ln>
        </p:spPr>
        <p:txBody>
          <a:bodyPr wrap="square">
            <a:spAutoFit/>
          </a:bodyPr>
          <a:lstStyle/>
          <a:p>
            <a:r>
              <a:rPr lang="en" sz="5400" dirty="0">
                <a:solidFill>
                  <a:schemeClr val="dk1"/>
                </a:solidFill>
                <a:latin typeface="IBM Plex Sans Condensed"/>
                <a:ea typeface="IBM Plex Sans Condensed"/>
                <a:cs typeface="IBM Plex Sans Condensed"/>
                <a:sym typeface="IBM Plex Sans Condensed"/>
              </a:rPr>
              <a:t>🎈</a:t>
            </a:r>
            <a:endParaRPr lang="en-US" sz="5400" dirty="0"/>
          </a:p>
        </p:txBody>
      </p:sp>
      <p:grpSp>
        <p:nvGrpSpPr>
          <p:cNvPr id="2" name="Group 1">
            <a:extLst>
              <a:ext uri="{FF2B5EF4-FFF2-40B4-BE49-F238E27FC236}">
                <a16:creationId xmlns:a16="http://schemas.microsoft.com/office/drawing/2014/main" id="{32A17900-C113-A805-578A-87CBBE6D2135}"/>
              </a:ext>
            </a:extLst>
          </p:cNvPr>
          <p:cNvGrpSpPr/>
          <p:nvPr/>
        </p:nvGrpSpPr>
        <p:grpSpPr>
          <a:xfrm flipH="1">
            <a:off x="0" y="1417754"/>
            <a:ext cx="2456129" cy="3645016"/>
            <a:chOff x="-905430" y="1417754"/>
            <a:chExt cx="2456129" cy="3645016"/>
          </a:xfrm>
        </p:grpSpPr>
        <p:pic>
          <p:nvPicPr>
            <p:cNvPr id="5" name="Google Shape;688;p47">
              <a:extLst>
                <a:ext uri="{FF2B5EF4-FFF2-40B4-BE49-F238E27FC236}">
                  <a16:creationId xmlns:a16="http://schemas.microsoft.com/office/drawing/2014/main" id="{75030A6D-16DB-4B4E-6510-6A740B06461E}"/>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5430" y="1417754"/>
              <a:ext cx="2456129" cy="3645016"/>
            </a:xfrm>
            <a:prstGeom prst="rect">
              <a:avLst/>
            </a:prstGeom>
            <a:noFill/>
            <a:ln>
              <a:noFill/>
            </a:ln>
          </p:spPr>
        </p:pic>
        <p:pic>
          <p:nvPicPr>
            <p:cNvPr id="6" name="Google Shape;696;p47">
              <a:extLst>
                <a:ext uri="{FF2B5EF4-FFF2-40B4-BE49-F238E27FC236}">
                  <a16:creationId xmlns:a16="http://schemas.microsoft.com/office/drawing/2014/main" id="{995EDBDB-27F9-C672-83C2-BDC799D0A0AE}"/>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07645" y="1961391"/>
              <a:ext cx="241950" cy="237212"/>
            </a:xfrm>
            <a:prstGeom prst="rect">
              <a:avLst/>
            </a:prstGeom>
            <a:noFill/>
            <a:ln>
              <a:noFill/>
            </a:ln>
          </p:spPr>
        </p:pic>
      </p:grpSp>
      <p:sp>
        <p:nvSpPr>
          <p:cNvPr id="267" name="Google Shape;267;p28"/>
          <p:cNvSpPr txBox="1">
            <a:spLocks noGrp="1"/>
          </p:cNvSpPr>
          <p:nvPr>
            <p:ph type="title"/>
          </p:nvPr>
        </p:nvSpPr>
        <p:spPr>
          <a:xfrm>
            <a:off x="303160" y="509486"/>
            <a:ext cx="7593300" cy="53394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accent2"/>
                </a:solidFill>
              </a:rPr>
              <a:t>AI</a:t>
            </a:r>
            <a:r>
              <a:rPr lang="en" dirty="0">
                <a:solidFill>
                  <a:schemeClr val="accent2"/>
                </a:solidFill>
              </a:rPr>
              <a:t> Pitfalls: Understanding the Challenges</a:t>
            </a:r>
            <a:endParaRPr dirty="0">
              <a:solidFill>
                <a:schemeClr val="accent2"/>
              </a:solidFill>
            </a:endParaRPr>
          </a:p>
        </p:txBody>
      </p:sp>
    </p:spTree>
    <p:extLst>
      <p:ext uri="{BB962C8B-B14F-4D97-AF65-F5344CB8AC3E}">
        <p14:creationId xmlns:p14="http://schemas.microsoft.com/office/powerpoint/2010/main" val="274346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anim calcmode="lin" valueType="num">
                                      <p:cBhvr additive="base">
                                        <p:cTn id="7" dur="500" fill="hold"/>
                                        <p:tgtEl>
                                          <p:spTgt spid="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8">
                                            <p:txEl>
                                              <p:pRg st="1" end="1"/>
                                            </p:txEl>
                                          </p:spTgt>
                                        </p:tgtEl>
                                        <p:attrNameLst>
                                          <p:attrName>style.visibility</p:attrName>
                                        </p:attrNameLst>
                                      </p:cBhvr>
                                      <p:to>
                                        <p:strVal val="visible"/>
                                      </p:to>
                                    </p:set>
                                    <p:anim calcmode="lin" valueType="num">
                                      <p:cBhvr additive="base">
                                        <p:cTn id="11" dur="500" fill="hold"/>
                                        <p:tgtEl>
                                          <p:spTgt spid="26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9">
                                            <p:txEl>
                                              <p:pRg st="0" end="0"/>
                                            </p:txEl>
                                          </p:spTgt>
                                        </p:tgtEl>
                                        <p:attrNameLst>
                                          <p:attrName>style.visibility</p:attrName>
                                        </p:attrNameLst>
                                      </p:cBhvr>
                                      <p:to>
                                        <p:strVal val="visible"/>
                                      </p:to>
                                    </p:set>
                                    <p:anim calcmode="lin" valueType="num">
                                      <p:cBhvr additive="base">
                                        <p:cTn id="15" dur="500" fill="hold"/>
                                        <p:tgtEl>
                                          <p:spTgt spid="26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9">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xEl>
                                              <p:pRg st="1" end="1"/>
                                            </p:txEl>
                                          </p:spTgt>
                                        </p:tgtEl>
                                        <p:attrNameLst>
                                          <p:attrName>style.visibility</p:attrName>
                                        </p:attrNameLst>
                                      </p:cBhvr>
                                      <p:to>
                                        <p:strVal val="visible"/>
                                      </p:to>
                                    </p:set>
                                    <p:anim calcmode="lin" valueType="num">
                                      <p:cBhvr additive="base">
                                        <p:cTn id="19" dur="500" fill="hold"/>
                                        <p:tgtEl>
                                          <p:spTgt spid="26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9">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xEl>
                                              <p:pRg st="0" end="0"/>
                                            </p:txEl>
                                          </p:spTgt>
                                        </p:tgtEl>
                                        <p:attrNameLst>
                                          <p:attrName>style.visibility</p:attrName>
                                        </p:attrNameLst>
                                      </p:cBhvr>
                                      <p:to>
                                        <p:strVal val="visible"/>
                                      </p:to>
                                    </p:set>
                                    <p:anim calcmode="lin" valueType="num">
                                      <p:cBhvr additive="base">
                                        <p:cTn id="23" dur="500" fill="hold"/>
                                        <p:tgtEl>
                                          <p:spTgt spid="27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0">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0">
                                            <p:txEl>
                                              <p:pRg st="1" end="1"/>
                                            </p:txEl>
                                          </p:spTgt>
                                        </p:tgtEl>
                                        <p:attrNameLst>
                                          <p:attrName>style.visibility</p:attrName>
                                        </p:attrNameLst>
                                      </p:cBhvr>
                                      <p:to>
                                        <p:strVal val="visible"/>
                                      </p:to>
                                    </p:set>
                                    <p:anim calcmode="lin" valueType="num">
                                      <p:cBhvr additive="base">
                                        <p:cTn id="27" dur="500" fill="hold"/>
                                        <p:tgtEl>
                                          <p:spTgt spid="270">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0">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xEl>
                                              <p:pRg st="0" end="0"/>
                                            </p:txEl>
                                          </p:spTgt>
                                        </p:tgtEl>
                                        <p:attrNameLst>
                                          <p:attrName>style.visibility</p:attrName>
                                        </p:attrNameLst>
                                      </p:cBhvr>
                                      <p:to>
                                        <p:strVal val="visible"/>
                                      </p:to>
                                    </p:set>
                                    <p:anim calcmode="lin" valueType="num">
                                      <p:cBhvr additive="base">
                                        <p:cTn id="31" dur="500" fill="hold"/>
                                        <p:tgtEl>
                                          <p:spTgt spid="27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2">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2">
                                            <p:txEl>
                                              <p:pRg st="1" end="1"/>
                                            </p:txEl>
                                          </p:spTgt>
                                        </p:tgtEl>
                                        <p:attrNameLst>
                                          <p:attrName>style.visibility</p:attrName>
                                        </p:attrNameLst>
                                      </p:cBhvr>
                                      <p:to>
                                        <p:strVal val="visible"/>
                                      </p:to>
                                    </p:set>
                                    <p:anim calcmode="lin" valueType="num">
                                      <p:cBhvr additive="base">
                                        <p:cTn id="35" dur="500" fill="hold"/>
                                        <p:tgtEl>
                                          <p:spTgt spid="272">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2">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3">
                                            <p:txEl>
                                              <p:pRg st="0" end="0"/>
                                            </p:txEl>
                                          </p:spTgt>
                                        </p:tgtEl>
                                        <p:attrNameLst>
                                          <p:attrName>style.visibility</p:attrName>
                                        </p:attrNameLst>
                                      </p:cBhvr>
                                      <p:to>
                                        <p:strVal val="visible"/>
                                      </p:to>
                                    </p:set>
                                    <p:anim calcmode="lin" valueType="num">
                                      <p:cBhvr additive="base">
                                        <p:cTn id="39" dur="500" fill="hold"/>
                                        <p:tgtEl>
                                          <p:spTgt spid="27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3">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3">
                                            <p:txEl>
                                              <p:pRg st="1" end="1"/>
                                            </p:txEl>
                                          </p:spTgt>
                                        </p:tgtEl>
                                        <p:attrNameLst>
                                          <p:attrName>style.visibility</p:attrName>
                                        </p:attrNameLst>
                                      </p:cBhvr>
                                      <p:to>
                                        <p:strVal val="visible"/>
                                      </p:to>
                                    </p:set>
                                    <p:anim calcmode="lin" valueType="num">
                                      <p:cBhvr additive="base">
                                        <p:cTn id="43" dur="500" fill="hold"/>
                                        <p:tgtEl>
                                          <p:spTgt spid="27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3">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4">
                                            <p:txEl>
                                              <p:pRg st="0" end="0"/>
                                            </p:txEl>
                                          </p:spTgt>
                                        </p:tgtEl>
                                        <p:attrNameLst>
                                          <p:attrName>style.visibility</p:attrName>
                                        </p:attrNameLst>
                                      </p:cBhvr>
                                      <p:to>
                                        <p:strVal val="visible"/>
                                      </p:to>
                                    </p:set>
                                    <p:anim calcmode="lin" valueType="num">
                                      <p:cBhvr additive="base">
                                        <p:cTn id="47" dur="500" fill="hold"/>
                                        <p:tgtEl>
                                          <p:spTgt spid="274">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74">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4">
                                            <p:txEl>
                                              <p:pRg st="1" end="1"/>
                                            </p:txEl>
                                          </p:spTgt>
                                        </p:tgtEl>
                                        <p:attrNameLst>
                                          <p:attrName>style.visibility</p:attrName>
                                        </p:attrNameLst>
                                      </p:cBhvr>
                                      <p:to>
                                        <p:strVal val="visible"/>
                                      </p:to>
                                    </p:set>
                                    <p:anim calcmode="lin" valueType="num">
                                      <p:cBhvr additive="base">
                                        <p:cTn id="51" dur="500" fill="hold"/>
                                        <p:tgtEl>
                                          <p:spTgt spid="274">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4">
                                            <p:txEl>
                                              <p:pRg st="1" end="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7"/>
                                        </p:tgtEl>
                                        <p:attrNameLst>
                                          <p:attrName>style.visibility</p:attrName>
                                        </p:attrNameLst>
                                      </p:cBhvr>
                                      <p:to>
                                        <p:strVal val="visible"/>
                                      </p:to>
                                    </p:set>
                                    <p:anim calcmode="lin" valueType="num">
                                      <p:cBhvr additive="base">
                                        <p:cTn id="59" dur="500" fill="hold"/>
                                        <p:tgtEl>
                                          <p:spTgt spid="267"/>
                                        </p:tgtEl>
                                        <p:attrNameLst>
                                          <p:attrName>ppt_x</p:attrName>
                                        </p:attrNameLst>
                                      </p:cBhvr>
                                      <p:tavLst>
                                        <p:tav tm="0">
                                          <p:val>
                                            <p:strVal val="#ppt_x"/>
                                          </p:val>
                                        </p:tav>
                                        <p:tav tm="100000">
                                          <p:val>
                                            <p:strVal val="#ppt_x"/>
                                          </p:val>
                                        </p:tav>
                                      </p:tavLst>
                                    </p:anim>
                                    <p:anim calcmode="lin" valueType="num">
                                      <p:cBhvr additive="base">
                                        <p:cTn id="60" dur="500" fill="hold"/>
                                        <p:tgtEl>
                                          <p:spTgt spid="267"/>
                                        </p:tgtEl>
                                        <p:attrNameLst>
                                          <p:attrName>ppt_y</p:attrName>
                                        </p:attrNameLst>
                                      </p:cBhvr>
                                      <p:tavLst>
                                        <p:tav tm="0">
                                          <p:val>
                                            <p:strVal val="1+#ppt_h/2"/>
                                          </p:val>
                                        </p:tav>
                                        <p:tav tm="100000">
                                          <p:val>
                                            <p:strVal val="#ppt_y"/>
                                          </p:val>
                                        </p:tav>
                                      </p:tavLst>
                                    </p:anim>
                                  </p:childTnLst>
                                </p:cTn>
                              </p:par>
                              <p:par>
                                <p:cTn id="61" presetID="52"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Scale>
                                      <p:cBhvr>
                                        <p:cTn id="6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3"/>
                                        </p:tgtEl>
                                        <p:attrNameLst>
                                          <p:attrName>ppt_x</p:attrName>
                                          <p:attrName>ppt_y</p:attrName>
                                        </p:attrNameLst>
                                      </p:cBhvr>
                                    </p:animMotion>
                                    <p:animEffect transition="in" filter="fade">
                                      <p:cBhvr>
                                        <p:cTn id="6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build="p"/>
      <p:bldP spid="269" grpId="0" build="p"/>
      <p:bldP spid="270" grpId="0" build="p"/>
      <p:bldP spid="272" grpId="0" build="p"/>
      <p:bldP spid="273" grpId="0" build="p"/>
      <p:bldP spid="274" grpId="0" build="p"/>
      <p:bldP spid="3" grpId="0"/>
      <p:bldP spid="267"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rgbClr val="F4FC68"/>
            </a:gs>
            <a:gs pos="58000">
              <a:schemeClr val="accent5"/>
            </a:gs>
            <a:gs pos="100000">
              <a:schemeClr val="accent5"/>
            </a:gs>
          </a:gsLst>
          <a:path path="circle">
            <a:fillToRect l="100000" t="100000"/>
          </a:path>
          <a:tileRect r="-100000" b="-100000"/>
        </a:gradFill>
        <a:effectLst/>
      </p:bgPr>
    </p:bg>
    <p:spTree>
      <p:nvGrpSpPr>
        <p:cNvPr id="1" name="Shape 266"/>
        <p:cNvGrpSpPr/>
        <p:nvPr/>
      </p:nvGrpSpPr>
      <p:grpSpPr>
        <a:xfrm>
          <a:off x="0" y="0"/>
          <a:ext cx="0" cy="0"/>
          <a:chOff x="0" y="0"/>
          <a:chExt cx="0" cy="0"/>
        </a:xfrm>
      </p:grpSpPr>
      <p:sp>
        <p:nvSpPr>
          <p:cNvPr id="268" name="Google Shape;268;p28"/>
          <p:cNvSpPr txBox="1">
            <a:spLocks noGrp="1"/>
          </p:cNvSpPr>
          <p:nvPr>
            <p:ph type="body" idx="1"/>
          </p:nvPr>
        </p:nvSpPr>
        <p:spPr>
          <a:xfrm>
            <a:off x="2854789" y="1142031"/>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Misunderstanding Nuance</a:t>
            </a:r>
            <a:endParaRPr b="1" dirty="0">
              <a:solidFill>
                <a:schemeClr val="accent5">
                  <a:lumMod val="50000"/>
                </a:schemeClr>
              </a:solidFill>
            </a:endParaRPr>
          </a:p>
          <a:p>
            <a:pPr marL="0" lvl="0" indent="0" algn="l" rtl="0">
              <a:spcBef>
                <a:spcPts val="800"/>
              </a:spcBef>
              <a:spcAft>
                <a:spcPts val="800"/>
              </a:spcAft>
              <a:buNone/>
            </a:pPr>
            <a:r>
              <a:rPr lang="en-US" sz="1200" dirty="0">
                <a:solidFill>
                  <a:schemeClr val="accent5">
                    <a:lumMod val="50000"/>
                  </a:schemeClr>
                </a:solidFill>
              </a:rPr>
              <a:t>Subtleties of language or humor might not be accurately captured or generated.</a:t>
            </a:r>
            <a:endParaRPr sz="1200" dirty="0">
              <a:solidFill>
                <a:schemeClr val="accent5">
                  <a:lumMod val="50000"/>
                </a:schemeClr>
              </a:solidFill>
            </a:endParaRPr>
          </a:p>
        </p:txBody>
      </p:sp>
      <p:sp>
        <p:nvSpPr>
          <p:cNvPr id="269" name="Google Shape;269;p28"/>
          <p:cNvSpPr txBox="1">
            <a:spLocks noGrp="1"/>
          </p:cNvSpPr>
          <p:nvPr>
            <p:ph type="body" idx="2"/>
          </p:nvPr>
        </p:nvSpPr>
        <p:spPr>
          <a:xfrm>
            <a:off x="4930478" y="1142031"/>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Over-reliance on AI</a:t>
            </a:r>
            <a:endParaRPr b="1" dirty="0">
              <a:solidFill>
                <a:schemeClr val="accent5">
                  <a:lumMod val="50000"/>
                </a:schemeClr>
              </a:solidFill>
            </a:endParaRPr>
          </a:p>
          <a:p>
            <a:pPr marL="0" lvl="0" indent="0" algn="l" rtl="0">
              <a:spcBef>
                <a:spcPts val="800"/>
              </a:spcBef>
              <a:spcAft>
                <a:spcPts val="800"/>
              </a:spcAft>
              <a:buNone/>
            </a:pPr>
            <a:r>
              <a:rPr lang="en-US" sz="1200" dirty="0">
                <a:solidFill>
                  <a:schemeClr val="accent5">
                    <a:lumMod val="50000"/>
                  </a:schemeClr>
                </a:solidFill>
              </a:rPr>
              <a:t>Excessive dependence might hinder critical thinking and problem-solving skills.</a:t>
            </a:r>
          </a:p>
        </p:txBody>
      </p:sp>
      <p:sp>
        <p:nvSpPr>
          <p:cNvPr id="270" name="Google Shape;270;p28"/>
          <p:cNvSpPr txBox="1">
            <a:spLocks noGrp="1"/>
          </p:cNvSpPr>
          <p:nvPr>
            <p:ph type="body" idx="3"/>
          </p:nvPr>
        </p:nvSpPr>
        <p:spPr>
          <a:xfrm>
            <a:off x="7006167" y="1142031"/>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Response Drift</a:t>
            </a:r>
            <a:endParaRPr b="1" dirty="0">
              <a:solidFill>
                <a:schemeClr val="accent5">
                  <a:lumMod val="50000"/>
                </a:schemeClr>
              </a:solidFill>
            </a:endParaRPr>
          </a:p>
          <a:p>
            <a:pPr marL="0" lvl="0" indent="0" algn="l" rtl="0">
              <a:spcBef>
                <a:spcPts val="800"/>
              </a:spcBef>
              <a:spcAft>
                <a:spcPts val="0"/>
              </a:spcAft>
              <a:buNone/>
            </a:pPr>
            <a:r>
              <a:rPr lang="en-US" sz="1200" dirty="0">
                <a:solidFill>
                  <a:schemeClr val="accent5">
                    <a:lumMod val="50000"/>
                  </a:schemeClr>
                </a:solidFill>
              </a:rPr>
              <a:t>AI might stray from the original instructions or topic over extended interactions.</a:t>
            </a:r>
            <a:endParaRPr sz="1200" dirty="0">
              <a:solidFill>
                <a:schemeClr val="accent5">
                  <a:lumMod val="50000"/>
                </a:schemeClr>
              </a:solidFill>
            </a:endParaRPr>
          </a:p>
        </p:txBody>
      </p:sp>
      <p:sp>
        <p:nvSpPr>
          <p:cNvPr id="272" name="Google Shape;272;p28"/>
          <p:cNvSpPr txBox="1">
            <a:spLocks noGrp="1"/>
          </p:cNvSpPr>
          <p:nvPr>
            <p:ph type="body" idx="1"/>
          </p:nvPr>
        </p:nvSpPr>
        <p:spPr>
          <a:xfrm>
            <a:off x="2854789" y="2818431"/>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Downtime &amp; Accessibility</a:t>
            </a:r>
            <a:endParaRPr b="1" dirty="0">
              <a:solidFill>
                <a:schemeClr val="accent5">
                  <a:lumMod val="50000"/>
                </a:schemeClr>
              </a:solidFill>
            </a:endParaRPr>
          </a:p>
          <a:p>
            <a:pPr marL="0" lvl="0" indent="0" algn="l" rtl="0">
              <a:spcBef>
                <a:spcPts val="800"/>
              </a:spcBef>
              <a:spcAft>
                <a:spcPts val="800"/>
              </a:spcAft>
              <a:buNone/>
            </a:pPr>
            <a:r>
              <a:rPr lang="en-US" sz="1200" dirty="0">
                <a:solidFill>
                  <a:schemeClr val="accent5">
                    <a:lumMod val="50000"/>
                  </a:schemeClr>
                </a:solidFill>
              </a:rPr>
              <a:t>Scheduled maintenance or unexpected outages can make the service temporarily unavailable.</a:t>
            </a:r>
            <a:endParaRPr sz="1200" dirty="0">
              <a:solidFill>
                <a:schemeClr val="accent5">
                  <a:lumMod val="50000"/>
                </a:schemeClr>
              </a:solidFill>
            </a:endParaRPr>
          </a:p>
        </p:txBody>
      </p:sp>
      <p:sp>
        <p:nvSpPr>
          <p:cNvPr id="273" name="Google Shape;273;p28"/>
          <p:cNvSpPr txBox="1">
            <a:spLocks noGrp="1"/>
          </p:cNvSpPr>
          <p:nvPr>
            <p:ph type="body" idx="2"/>
          </p:nvPr>
        </p:nvSpPr>
        <p:spPr>
          <a:xfrm>
            <a:off x="4930481" y="2818431"/>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Ethical &amp; Legal Risks</a:t>
            </a:r>
            <a:endParaRPr b="1" dirty="0">
              <a:solidFill>
                <a:schemeClr val="accent5">
                  <a:lumMod val="50000"/>
                </a:schemeClr>
              </a:solidFill>
            </a:endParaRPr>
          </a:p>
          <a:p>
            <a:pPr marL="0" lvl="0" indent="0" algn="l" rtl="0">
              <a:spcBef>
                <a:spcPts val="800"/>
              </a:spcBef>
              <a:spcAft>
                <a:spcPts val="800"/>
              </a:spcAft>
              <a:buNone/>
            </a:pPr>
            <a:r>
              <a:rPr lang="en-US" sz="1200" dirty="0">
                <a:solidFill>
                  <a:schemeClr val="accent5">
                    <a:lumMod val="50000"/>
                  </a:schemeClr>
                </a:solidFill>
              </a:rPr>
              <a:t>Using AI-generated content in sensitive or regulated areas might pose ethical or legal challenges.</a:t>
            </a:r>
            <a:endParaRPr sz="1200" dirty="0">
              <a:solidFill>
                <a:schemeClr val="accent5">
                  <a:lumMod val="50000"/>
                </a:schemeClr>
              </a:solidFill>
            </a:endParaRPr>
          </a:p>
        </p:txBody>
      </p:sp>
      <p:sp>
        <p:nvSpPr>
          <p:cNvPr id="274" name="Google Shape;274;p28"/>
          <p:cNvSpPr txBox="1">
            <a:spLocks noGrp="1"/>
          </p:cNvSpPr>
          <p:nvPr>
            <p:ph type="body" idx="3"/>
          </p:nvPr>
        </p:nvSpPr>
        <p:spPr>
          <a:xfrm>
            <a:off x="7006174" y="2818431"/>
            <a:ext cx="1878600" cy="15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accent5">
                    <a:lumMod val="50000"/>
                  </a:schemeClr>
                </a:solidFill>
              </a:rPr>
              <a:t>Feedback Loop Risks</a:t>
            </a:r>
            <a:endParaRPr b="1" dirty="0">
              <a:solidFill>
                <a:schemeClr val="accent5">
                  <a:lumMod val="50000"/>
                </a:schemeClr>
              </a:solidFill>
            </a:endParaRPr>
          </a:p>
          <a:p>
            <a:pPr marL="0" lvl="0" indent="0" algn="l" rtl="0">
              <a:spcBef>
                <a:spcPts val="800"/>
              </a:spcBef>
              <a:spcAft>
                <a:spcPts val="0"/>
              </a:spcAft>
              <a:buNone/>
            </a:pPr>
            <a:r>
              <a:rPr lang="en-US" sz="1200" dirty="0">
                <a:solidFill>
                  <a:schemeClr val="accent5">
                    <a:lumMod val="50000"/>
                  </a:schemeClr>
                </a:solidFill>
              </a:rPr>
              <a:t>Incorrect or biased feedback can reinforce unwanted behaviors or outputs in the model.</a:t>
            </a:r>
            <a:endParaRPr sz="1200" dirty="0">
              <a:solidFill>
                <a:schemeClr val="accent5">
                  <a:lumMod val="50000"/>
                </a:schemeClr>
              </a:solidFill>
            </a:endParaRPr>
          </a:p>
        </p:txBody>
      </p:sp>
      <p:sp>
        <p:nvSpPr>
          <p:cNvPr id="3" name="TextBox 2">
            <a:extLst>
              <a:ext uri="{FF2B5EF4-FFF2-40B4-BE49-F238E27FC236}">
                <a16:creationId xmlns:a16="http://schemas.microsoft.com/office/drawing/2014/main" id="{263B0355-4251-83EB-B4CC-E06ACEC83788}"/>
              </a:ext>
            </a:extLst>
          </p:cNvPr>
          <p:cNvSpPr txBox="1"/>
          <p:nvPr/>
        </p:nvSpPr>
        <p:spPr>
          <a:xfrm>
            <a:off x="8345570" y="183607"/>
            <a:ext cx="929390" cy="923330"/>
          </a:xfrm>
          <a:prstGeom prst="rect">
            <a:avLst/>
          </a:prstGeom>
          <a:noFill/>
        </p:spPr>
        <p:txBody>
          <a:bodyPr wrap="square">
            <a:spAutoFit/>
          </a:bodyPr>
          <a:lstStyle/>
          <a:p>
            <a:r>
              <a:rPr lang="en" sz="5400" dirty="0">
                <a:solidFill>
                  <a:schemeClr val="dk1"/>
                </a:solidFill>
                <a:latin typeface="IBM Plex Sans Condensed"/>
                <a:ea typeface="IBM Plex Sans Condensed"/>
                <a:cs typeface="IBM Plex Sans Condensed"/>
                <a:sym typeface="IBM Plex Sans Condensed"/>
              </a:rPr>
              <a:t>🎈</a:t>
            </a:r>
            <a:endParaRPr lang="en-US" sz="5400" dirty="0"/>
          </a:p>
        </p:txBody>
      </p:sp>
      <p:grpSp>
        <p:nvGrpSpPr>
          <p:cNvPr id="2" name="Group 1">
            <a:extLst>
              <a:ext uri="{FF2B5EF4-FFF2-40B4-BE49-F238E27FC236}">
                <a16:creationId xmlns:a16="http://schemas.microsoft.com/office/drawing/2014/main" id="{19BE6149-EA7E-A232-8195-E116F9B96438}"/>
              </a:ext>
            </a:extLst>
          </p:cNvPr>
          <p:cNvGrpSpPr/>
          <p:nvPr/>
        </p:nvGrpSpPr>
        <p:grpSpPr>
          <a:xfrm flipH="1">
            <a:off x="0" y="1448600"/>
            <a:ext cx="2456129" cy="3645016"/>
            <a:chOff x="6687871" y="1255934"/>
            <a:chExt cx="2456129" cy="3645016"/>
          </a:xfrm>
        </p:grpSpPr>
        <p:pic>
          <p:nvPicPr>
            <p:cNvPr id="5" name="Google Shape;688;p47">
              <a:extLst>
                <a:ext uri="{FF2B5EF4-FFF2-40B4-BE49-F238E27FC236}">
                  <a16:creationId xmlns:a16="http://schemas.microsoft.com/office/drawing/2014/main" id="{75030A6D-16DB-4B4E-6510-6A740B06461E}"/>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687871" y="1255934"/>
              <a:ext cx="2456129" cy="3645016"/>
            </a:xfrm>
            <a:prstGeom prst="rect">
              <a:avLst/>
            </a:prstGeom>
            <a:noFill/>
            <a:ln>
              <a:noFill/>
            </a:ln>
          </p:spPr>
        </p:pic>
        <p:pic>
          <p:nvPicPr>
            <p:cNvPr id="6" name="Google Shape;696;p47">
              <a:extLst>
                <a:ext uri="{FF2B5EF4-FFF2-40B4-BE49-F238E27FC236}">
                  <a16:creationId xmlns:a16="http://schemas.microsoft.com/office/drawing/2014/main" id="{995EDBDB-27F9-C672-83C2-BDC799D0A0AE}"/>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06863" y="1815677"/>
              <a:ext cx="241950" cy="237212"/>
            </a:xfrm>
            <a:prstGeom prst="rect">
              <a:avLst/>
            </a:prstGeom>
            <a:noFill/>
            <a:ln>
              <a:noFill/>
            </a:ln>
          </p:spPr>
        </p:pic>
      </p:grpSp>
      <p:sp>
        <p:nvSpPr>
          <p:cNvPr id="267" name="Google Shape;267;p28"/>
          <p:cNvSpPr txBox="1">
            <a:spLocks noGrp="1"/>
          </p:cNvSpPr>
          <p:nvPr>
            <p:ph type="title"/>
          </p:nvPr>
        </p:nvSpPr>
        <p:spPr>
          <a:xfrm>
            <a:off x="249112" y="470447"/>
            <a:ext cx="8645776" cy="53394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accent2"/>
                </a:solidFill>
              </a:rPr>
              <a:t>Navigating AI Pitfalls: Practical Considerations</a:t>
            </a:r>
            <a:endParaRPr dirty="0">
              <a:solidFill>
                <a:schemeClr val="accent2"/>
              </a:solidFill>
            </a:endParaRPr>
          </a:p>
        </p:txBody>
      </p:sp>
    </p:spTree>
    <p:extLst>
      <p:ext uri="{BB962C8B-B14F-4D97-AF65-F5344CB8AC3E}">
        <p14:creationId xmlns:p14="http://schemas.microsoft.com/office/powerpoint/2010/main" val="335041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anim calcmode="lin" valueType="num">
                                      <p:cBhvr additive="base">
                                        <p:cTn id="7" dur="500" fill="hold"/>
                                        <p:tgtEl>
                                          <p:spTgt spid="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8">
                                            <p:txEl>
                                              <p:pRg st="1" end="1"/>
                                            </p:txEl>
                                          </p:spTgt>
                                        </p:tgtEl>
                                        <p:attrNameLst>
                                          <p:attrName>style.visibility</p:attrName>
                                        </p:attrNameLst>
                                      </p:cBhvr>
                                      <p:to>
                                        <p:strVal val="visible"/>
                                      </p:to>
                                    </p:set>
                                    <p:anim calcmode="lin" valueType="num">
                                      <p:cBhvr additive="base">
                                        <p:cTn id="11" dur="500" fill="hold"/>
                                        <p:tgtEl>
                                          <p:spTgt spid="26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9">
                                            <p:txEl>
                                              <p:pRg st="0" end="0"/>
                                            </p:txEl>
                                          </p:spTgt>
                                        </p:tgtEl>
                                        <p:attrNameLst>
                                          <p:attrName>style.visibility</p:attrName>
                                        </p:attrNameLst>
                                      </p:cBhvr>
                                      <p:to>
                                        <p:strVal val="visible"/>
                                      </p:to>
                                    </p:set>
                                    <p:anim calcmode="lin" valueType="num">
                                      <p:cBhvr additive="base">
                                        <p:cTn id="15" dur="500" fill="hold"/>
                                        <p:tgtEl>
                                          <p:spTgt spid="26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9">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xEl>
                                              <p:pRg st="1" end="1"/>
                                            </p:txEl>
                                          </p:spTgt>
                                        </p:tgtEl>
                                        <p:attrNameLst>
                                          <p:attrName>style.visibility</p:attrName>
                                        </p:attrNameLst>
                                      </p:cBhvr>
                                      <p:to>
                                        <p:strVal val="visible"/>
                                      </p:to>
                                    </p:set>
                                    <p:anim calcmode="lin" valueType="num">
                                      <p:cBhvr additive="base">
                                        <p:cTn id="19" dur="500" fill="hold"/>
                                        <p:tgtEl>
                                          <p:spTgt spid="26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9">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xEl>
                                              <p:pRg st="0" end="0"/>
                                            </p:txEl>
                                          </p:spTgt>
                                        </p:tgtEl>
                                        <p:attrNameLst>
                                          <p:attrName>style.visibility</p:attrName>
                                        </p:attrNameLst>
                                      </p:cBhvr>
                                      <p:to>
                                        <p:strVal val="visible"/>
                                      </p:to>
                                    </p:set>
                                    <p:anim calcmode="lin" valueType="num">
                                      <p:cBhvr additive="base">
                                        <p:cTn id="23" dur="500" fill="hold"/>
                                        <p:tgtEl>
                                          <p:spTgt spid="27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0">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0">
                                            <p:txEl>
                                              <p:pRg st="1" end="1"/>
                                            </p:txEl>
                                          </p:spTgt>
                                        </p:tgtEl>
                                        <p:attrNameLst>
                                          <p:attrName>style.visibility</p:attrName>
                                        </p:attrNameLst>
                                      </p:cBhvr>
                                      <p:to>
                                        <p:strVal val="visible"/>
                                      </p:to>
                                    </p:set>
                                    <p:anim calcmode="lin" valueType="num">
                                      <p:cBhvr additive="base">
                                        <p:cTn id="27" dur="500" fill="hold"/>
                                        <p:tgtEl>
                                          <p:spTgt spid="270">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0">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xEl>
                                              <p:pRg st="0" end="0"/>
                                            </p:txEl>
                                          </p:spTgt>
                                        </p:tgtEl>
                                        <p:attrNameLst>
                                          <p:attrName>style.visibility</p:attrName>
                                        </p:attrNameLst>
                                      </p:cBhvr>
                                      <p:to>
                                        <p:strVal val="visible"/>
                                      </p:to>
                                    </p:set>
                                    <p:anim calcmode="lin" valueType="num">
                                      <p:cBhvr additive="base">
                                        <p:cTn id="31" dur="500" fill="hold"/>
                                        <p:tgtEl>
                                          <p:spTgt spid="27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2">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2">
                                            <p:txEl>
                                              <p:pRg st="1" end="1"/>
                                            </p:txEl>
                                          </p:spTgt>
                                        </p:tgtEl>
                                        <p:attrNameLst>
                                          <p:attrName>style.visibility</p:attrName>
                                        </p:attrNameLst>
                                      </p:cBhvr>
                                      <p:to>
                                        <p:strVal val="visible"/>
                                      </p:to>
                                    </p:set>
                                    <p:anim calcmode="lin" valueType="num">
                                      <p:cBhvr additive="base">
                                        <p:cTn id="35" dur="500" fill="hold"/>
                                        <p:tgtEl>
                                          <p:spTgt spid="272">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2">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3">
                                            <p:txEl>
                                              <p:pRg st="0" end="0"/>
                                            </p:txEl>
                                          </p:spTgt>
                                        </p:tgtEl>
                                        <p:attrNameLst>
                                          <p:attrName>style.visibility</p:attrName>
                                        </p:attrNameLst>
                                      </p:cBhvr>
                                      <p:to>
                                        <p:strVal val="visible"/>
                                      </p:to>
                                    </p:set>
                                    <p:anim calcmode="lin" valueType="num">
                                      <p:cBhvr additive="base">
                                        <p:cTn id="39" dur="500" fill="hold"/>
                                        <p:tgtEl>
                                          <p:spTgt spid="27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3">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3">
                                            <p:txEl>
                                              <p:pRg st="1" end="1"/>
                                            </p:txEl>
                                          </p:spTgt>
                                        </p:tgtEl>
                                        <p:attrNameLst>
                                          <p:attrName>style.visibility</p:attrName>
                                        </p:attrNameLst>
                                      </p:cBhvr>
                                      <p:to>
                                        <p:strVal val="visible"/>
                                      </p:to>
                                    </p:set>
                                    <p:anim calcmode="lin" valueType="num">
                                      <p:cBhvr additive="base">
                                        <p:cTn id="43" dur="500" fill="hold"/>
                                        <p:tgtEl>
                                          <p:spTgt spid="27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3">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4">
                                            <p:txEl>
                                              <p:pRg st="0" end="0"/>
                                            </p:txEl>
                                          </p:spTgt>
                                        </p:tgtEl>
                                        <p:attrNameLst>
                                          <p:attrName>style.visibility</p:attrName>
                                        </p:attrNameLst>
                                      </p:cBhvr>
                                      <p:to>
                                        <p:strVal val="visible"/>
                                      </p:to>
                                    </p:set>
                                    <p:anim calcmode="lin" valueType="num">
                                      <p:cBhvr additive="base">
                                        <p:cTn id="47" dur="500" fill="hold"/>
                                        <p:tgtEl>
                                          <p:spTgt spid="274">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74">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4">
                                            <p:txEl>
                                              <p:pRg st="1" end="1"/>
                                            </p:txEl>
                                          </p:spTgt>
                                        </p:tgtEl>
                                        <p:attrNameLst>
                                          <p:attrName>style.visibility</p:attrName>
                                        </p:attrNameLst>
                                      </p:cBhvr>
                                      <p:to>
                                        <p:strVal val="visible"/>
                                      </p:to>
                                    </p:set>
                                    <p:anim calcmode="lin" valueType="num">
                                      <p:cBhvr additive="base">
                                        <p:cTn id="51" dur="500" fill="hold"/>
                                        <p:tgtEl>
                                          <p:spTgt spid="274">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4">
                                            <p:txEl>
                                              <p:pRg st="1" end="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7"/>
                                        </p:tgtEl>
                                        <p:attrNameLst>
                                          <p:attrName>style.visibility</p:attrName>
                                        </p:attrNameLst>
                                      </p:cBhvr>
                                      <p:to>
                                        <p:strVal val="visible"/>
                                      </p:to>
                                    </p:set>
                                    <p:anim calcmode="lin" valueType="num">
                                      <p:cBhvr additive="base">
                                        <p:cTn id="59" dur="500" fill="hold"/>
                                        <p:tgtEl>
                                          <p:spTgt spid="267"/>
                                        </p:tgtEl>
                                        <p:attrNameLst>
                                          <p:attrName>ppt_x</p:attrName>
                                        </p:attrNameLst>
                                      </p:cBhvr>
                                      <p:tavLst>
                                        <p:tav tm="0">
                                          <p:val>
                                            <p:strVal val="#ppt_x"/>
                                          </p:val>
                                        </p:tav>
                                        <p:tav tm="100000">
                                          <p:val>
                                            <p:strVal val="#ppt_x"/>
                                          </p:val>
                                        </p:tav>
                                      </p:tavLst>
                                    </p:anim>
                                    <p:anim calcmode="lin" valueType="num">
                                      <p:cBhvr additive="base">
                                        <p:cTn id="60" dur="500" fill="hold"/>
                                        <p:tgtEl>
                                          <p:spTgt spid="267"/>
                                        </p:tgtEl>
                                        <p:attrNameLst>
                                          <p:attrName>ppt_y</p:attrName>
                                        </p:attrNameLst>
                                      </p:cBhvr>
                                      <p:tavLst>
                                        <p:tav tm="0">
                                          <p:val>
                                            <p:strVal val="1+#ppt_h/2"/>
                                          </p:val>
                                        </p:tav>
                                        <p:tav tm="100000">
                                          <p:val>
                                            <p:strVal val="#ppt_y"/>
                                          </p:val>
                                        </p:tav>
                                      </p:tavLst>
                                    </p:anim>
                                  </p:childTnLst>
                                </p:cTn>
                              </p:par>
                              <p:par>
                                <p:cTn id="61" presetID="52"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Scale>
                                      <p:cBhvr>
                                        <p:cTn id="6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3"/>
                                        </p:tgtEl>
                                        <p:attrNameLst>
                                          <p:attrName>ppt_x</p:attrName>
                                          <p:attrName>ppt_y</p:attrName>
                                        </p:attrNameLst>
                                      </p:cBhvr>
                                    </p:animMotion>
                                    <p:animEffect transition="in" filter="fade">
                                      <p:cBhvr>
                                        <p:cTn id="6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build="p"/>
      <p:bldP spid="269" grpId="0" build="p"/>
      <p:bldP spid="270" grpId="0" build="p"/>
      <p:bldP spid="272" grpId="0" build="p"/>
      <p:bldP spid="273" grpId="0" build="p"/>
      <p:bldP spid="274" grpId="0" build="p"/>
      <p:bldP spid="3" grpId="0"/>
      <p:bldP spid="26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33"/>
          <p:cNvPicPr preferRelativeResize="0"/>
          <p:nvPr/>
        </p:nvPicPr>
        <p:blipFill>
          <a:blip r:embed="rId3">
            <a:alphaModFix/>
          </a:blip>
          <a:stretch>
            <a:fillRect/>
          </a:stretch>
        </p:blipFill>
        <p:spPr>
          <a:xfrm>
            <a:off x="6001157" y="546545"/>
            <a:ext cx="1496437" cy="1343865"/>
          </a:xfrm>
          <a:prstGeom prst="rect">
            <a:avLst/>
          </a:prstGeom>
          <a:noFill/>
          <a:ln>
            <a:noFill/>
          </a:ln>
        </p:spPr>
      </p:pic>
      <p:sp>
        <p:nvSpPr>
          <p:cNvPr id="355" name="Google Shape;355;p33"/>
          <p:cNvSpPr/>
          <p:nvPr/>
        </p:nvSpPr>
        <p:spPr>
          <a:xfrm>
            <a:off x="6212823" y="955621"/>
            <a:ext cx="1073096" cy="316800"/>
          </a:xfrm>
          <a:prstGeom prst="rect">
            <a:avLst/>
          </a:prstGeom>
        </p:spPr>
        <p:txBody>
          <a:bodyPr>
            <a:prstTxWarp prst="textPlain">
              <a:avLst/>
            </a:prstTxWarp>
          </a:bodyPr>
          <a:lstStyle/>
          <a:p>
            <a:pPr lvl="0" algn="ctr"/>
            <a:r>
              <a:rPr b="1" i="0" dirty="0">
                <a:ln>
                  <a:noFill/>
                </a:ln>
                <a:gradFill>
                  <a:gsLst>
                    <a:gs pos="0">
                      <a:schemeClr val="accent1">
                        <a:lumMod val="20000"/>
                        <a:lumOff val="80000"/>
                      </a:schemeClr>
                    </a:gs>
                    <a:gs pos="58000">
                      <a:schemeClr val="accent1"/>
                    </a:gs>
                    <a:gs pos="100000">
                      <a:schemeClr val="accent1"/>
                    </a:gs>
                  </a:gsLst>
                  <a:path path="circle">
                    <a:fillToRect l="100000" t="100000"/>
                  </a:path>
                  <a:tileRect r="-100000" b="-100000"/>
                </a:gradFill>
                <a:latin typeface="Bebas Neue"/>
              </a:rPr>
              <a:t>Thanks!</a:t>
            </a:r>
          </a:p>
        </p:txBody>
      </p:sp>
      <p:pic>
        <p:nvPicPr>
          <p:cNvPr id="356" name="Google Shape;356;p3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710560" y="1098946"/>
            <a:ext cx="2904825" cy="3705499"/>
          </a:xfrm>
          <a:prstGeom prst="rect">
            <a:avLst/>
          </a:prstGeom>
          <a:noFill/>
          <a:ln>
            <a:noFill/>
          </a:ln>
        </p:spPr>
      </p:pic>
      <p:sp>
        <p:nvSpPr>
          <p:cNvPr id="357" name="Google Shape;357;p33"/>
          <p:cNvSpPr txBox="1">
            <a:spLocks noGrp="1"/>
          </p:cNvSpPr>
          <p:nvPr>
            <p:ph type="body" idx="4294967295"/>
          </p:nvPr>
        </p:nvSpPr>
        <p:spPr>
          <a:xfrm>
            <a:off x="855300" y="1395900"/>
            <a:ext cx="4997250" cy="2351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5400" dirty="0">
                <a:solidFill>
                  <a:schemeClr val="accent2"/>
                </a:solidFill>
                <a:latin typeface="Bebas Neue"/>
                <a:ea typeface="Bebas Neue"/>
                <a:cs typeface="Bebas Neue"/>
                <a:sym typeface="Bebas Neue"/>
              </a:rPr>
              <a:t>Any questions?</a:t>
            </a:r>
            <a:br>
              <a:rPr lang="en" dirty="0">
                <a:solidFill>
                  <a:schemeClr val="accent5">
                    <a:lumMod val="50000"/>
                  </a:schemeClr>
                </a:solidFill>
              </a:rPr>
            </a:br>
            <a:r>
              <a:rPr lang="en" dirty="0">
                <a:solidFill>
                  <a:schemeClr val="accent5">
                    <a:lumMod val="50000"/>
                  </a:schemeClr>
                </a:solidFill>
              </a:rPr>
              <a:t>You can find me at:</a:t>
            </a:r>
            <a:endParaRPr dirty="0">
              <a:solidFill>
                <a:schemeClr val="accent5">
                  <a:lumMod val="50000"/>
                </a:schemeClr>
              </a:solidFill>
            </a:endParaRPr>
          </a:p>
          <a:p>
            <a:pPr marL="457200" lvl="0" indent="-381000" algn="l" rtl="0">
              <a:spcBef>
                <a:spcPts val="800"/>
              </a:spcBef>
              <a:spcAft>
                <a:spcPts val="0"/>
              </a:spcAft>
              <a:buClr>
                <a:schemeClr val="lt1"/>
              </a:buClr>
              <a:buSzPts val="2400"/>
              <a:buChar char="▪"/>
            </a:pPr>
            <a:r>
              <a:rPr lang="en" dirty="0">
                <a:solidFill>
                  <a:schemeClr val="accent5">
                    <a:lumMod val="50000"/>
                  </a:schemeClr>
                </a:solidFill>
              </a:rPr>
              <a:t>@GaitherStephens</a:t>
            </a:r>
            <a:endParaRPr dirty="0">
              <a:solidFill>
                <a:schemeClr val="accent5">
                  <a:lumMod val="50000"/>
                </a:schemeClr>
              </a:solidFill>
            </a:endParaRPr>
          </a:p>
          <a:p>
            <a:pPr marL="457200" lvl="0" indent="-381000" algn="l" rtl="0">
              <a:spcBef>
                <a:spcPts val="0"/>
              </a:spcBef>
              <a:spcAft>
                <a:spcPts val="0"/>
              </a:spcAft>
              <a:buClr>
                <a:schemeClr val="lt1"/>
              </a:buClr>
              <a:buSzPts val="2400"/>
              <a:buChar char="▪"/>
            </a:pPr>
            <a:r>
              <a:rPr lang="en" dirty="0">
                <a:solidFill>
                  <a:schemeClr val="accent5">
                    <a:lumMod val="50000"/>
                  </a:schemeClr>
                </a:solidFill>
              </a:rPr>
              <a:t>Gaither.Stephens@GaitherDyn.com</a:t>
            </a:r>
            <a:endParaRPr dirty="0">
              <a:solidFill>
                <a:schemeClr val="accent5">
                  <a:lumMod val="50000"/>
                </a:schemeClr>
              </a:solidFill>
            </a:endParaRPr>
          </a:p>
        </p:txBody>
      </p:sp>
    </p:spTree>
    <p:extLst>
      <p:ext uri="{BB962C8B-B14F-4D97-AF65-F5344CB8AC3E}">
        <p14:creationId xmlns:p14="http://schemas.microsoft.com/office/powerpoint/2010/main" val="110569742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54"/>
                                        </p:tgtEl>
                                        <p:attrNameLst>
                                          <p:attrName>style.visibility</p:attrName>
                                        </p:attrNameLst>
                                      </p:cBhvr>
                                      <p:to>
                                        <p:strVal val="visible"/>
                                      </p:to>
                                    </p:set>
                                    <p:anim calcmode="lin" valueType="num">
                                      <p:cBhvr additive="base">
                                        <p:cTn id="7" dur="500" fill="hold"/>
                                        <p:tgtEl>
                                          <p:spTgt spid="354"/>
                                        </p:tgtEl>
                                        <p:attrNameLst>
                                          <p:attrName>ppt_x</p:attrName>
                                        </p:attrNameLst>
                                      </p:cBhvr>
                                      <p:tavLst>
                                        <p:tav tm="0">
                                          <p:val>
                                            <p:strVal val="#ppt_x"/>
                                          </p:val>
                                        </p:tav>
                                        <p:tav tm="100000">
                                          <p:val>
                                            <p:strVal val="#ppt_x"/>
                                          </p:val>
                                        </p:tav>
                                      </p:tavLst>
                                    </p:anim>
                                    <p:anim calcmode="lin" valueType="num">
                                      <p:cBhvr additive="base">
                                        <p:cTn id="8" dur="500" fill="hold"/>
                                        <p:tgtEl>
                                          <p:spTgt spid="35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5"/>
                                        </p:tgtEl>
                                        <p:attrNameLst>
                                          <p:attrName>style.visibility</p:attrName>
                                        </p:attrNameLst>
                                      </p:cBhvr>
                                      <p:to>
                                        <p:strVal val="visible"/>
                                      </p:to>
                                    </p:set>
                                    <p:anim calcmode="lin" valueType="num">
                                      <p:cBhvr additive="base">
                                        <p:cTn id="11" dur="500" fill="hold"/>
                                        <p:tgtEl>
                                          <p:spTgt spid="355"/>
                                        </p:tgtEl>
                                        <p:attrNameLst>
                                          <p:attrName>ppt_x</p:attrName>
                                        </p:attrNameLst>
                                      </p:cBhvr>
                                      <p:tavLst>
                                        <p:tav tm="0">
                                          <p:val>
                                            <p:strVal val="#ppt_x"/>
                                          </p:val>
                                        </p:tav>
                                        <p:tav tm="100000">
                                          <p:val>
                                            <p:strVal val="#ppt_x"/>
                                          </p:val>
                                        </p:tav>
                                      </p:tavLst>
                                    </p:anim>
                                    <p:anim calcmode="lin" valueType="num">
                                      <p:cBhvr additive="base">
                                        <p:cTn id="12" dur="500" fill="hold"/>
                                        <p:tgtEl>
                                          <p:spTgt spid="35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6"/>
                                        </p:tgtEl>
                                        <p:attrNameLst>
                                          <p:attrName>style.visibility</p:attrName>
                                        </p:attrNameLst>
                                      </p:cBhvr>
                                      <p:to>
                                        <p:strVal val="visible"/>
                                      </p:to>
                                    </p:set>
                                    <p:anim calcmode="lin" valueType="num">
                                      <p:cBhvr additive="base">
                                        <p:cTn id="15" dur="500" fill="hold"/>
                                        <p:tgtEl>
                                          <p:spTgt spid="356"/>
                                        </p:tgtEl>
                                        <p:attrNameLst>
                                          <p:attrName>ppt_x</p:attrName>
                                        </p:attrNameLst>
                                      </p:cBhvr>
                                      <p:tavLst>
                                        <p:tav tm="0">
                                          <p:val>
                                            <p:strVal val="#ppt_x"/>
                                          </p:val>
                                        </p:tav>
                                        <p:tav tm="100000">
                                          <p:val>
                                            <p:strVal val="#ppt_x"/>
                                          </p:val>
                                        </p:tav>
                                      </p:tavLst>
                                    </p:anim>
                                    <p:anim calcmode="lin" valueType="num">
                                      <p:cBhvr additive="base">
                                        <p:cTn id="16" dur="500" fill="hold"/>
                                        <p:tgtEl>
                                          <p:spTgt spid="35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7">
                                            <p:txEl>
                                              <p:pRg st="0" end="0"/>
                                            </p:txEl>
                                          </p:spTgt>
                                        </p:tgtEl>
                                        <p:attrNameLst>
                                          <p:attrName>style.visibility</p:attrName>
                                        </p:attrNameLst>
                                      </p:cBhvr>
                                      <p:to>
                                        <p:strVal val="visible"/>
                                      </p:to>
                                    </p:set>
                                    <p:anim calcmode="lin" valueType="num">
                                      <p:cBhvr additive="base">
                                        <p:cTn id="19" dur="500" fill="hold"/>
                                        <p:tgtEl>
                                          <p:spTgt spid="35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57">
                                            <p:txEl>
                                              <p:pRg st="1" end="1"/>
                                            </p:txEl>
                                          </p:spTgt>
                                        </p:tgtEl>
                                        <p:attrNameLst>
                                          <p:attrName>style.visibility</p:attrName>
                                        </p:attrNameLst>
                                      </p:cBhvr>
                                      <p:to>
                                        <p:strVal val="visible"/>
                                      </p:to>
                                    </p:set>
                                    <p:anim calcmode="lin" valueType="num">
                                      <p:cBhvr additive="base">
                                        <p:cTn id="23" dur="500" fill="hold"/>
                                        <p:tgtEl>
                                          <p:spTgt spid="35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57">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57">
                                            <p:txEl>
                                              <p:pRg st="2" end="2"/>
                                            </p:txEl>
                                          </p:spTgt>
                                        </p:tgtEl>
                                        <p:attrNameLst>
                                          <p:attrName>style.visibility</p:attrName>
                                        </p:attrNameLst>
                                      </p:cBhvr>
                                      <p:to>
                                        <p:strVal val="visible"/>
                                      </p:to>
                                    </p:set>
                                    <p:anim calcmode="lin" valueType="num">
                                      <p:cBhvr additive="base">
                                        <p:cTn id="27" dur="500" fill="hold"/>
                                        <p:tgtEl>
                                          <p:spTgt spid="35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5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0"/>
      <p:bldP spid="35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D78"/>
            </a:gs>
            <a:gs pos="46000">
              <a:schemeClr val="accent2">
                <a:lumMod val="95000"/>
                <a:lumOff val="5000"/>
              </a:schemeClr>
            </a:gs>
            <a:gs pos="100000">
              <a:schemeClr val="accent2"/>
            </a:gs>
          </a:gsLst>
          <a:path path="circle">
            <a:fillToRect l="100000" t="100000"/>
          </a:path>
          <a:tileRect r="-100000" b="-100000"/>
        </a:gradFill>
        <a:effectLst/>
      </p:bgPr>
    </p:bg>
    <p:spTree>
      <p:nvGrpSpPr>
        <p:cNvPr id="1" name="Shape 466"/>
        <p:cNvGrpSpPr/>
        <p:nvPr/>
      </p:nvGrpSpPr>
      <p:grpSpPr>
        <a:xfrm>
          <a:off x="0" y="0"/>
          <a:ext cx="0" cy="0"/>
          <a:chOff x="0" y="0"/>
          <a:chExt cx="0" cy="0"/>
        </a:xfrm>
      </p:grpSpPr>
      <p:sp>
        <p:nvSpPr>
          <p:cNvPr id="15" name="Google Shape;558;p43">
            <a:extLst>
              <a:ext uri="{FF2B5EF4-FFF2-40B4-BE49-F238E27FC236}">
                <a16:creationId xmlns:a16="http://schemas.microsoft.com/office/drawing/2014/main" id="{EC1D4425-0648-772C-4F8F-1C4800A099E4}"/>
              </a:ext>
            </a:extLst>
          </p:cNvPr>
          <p:cNvSpPr txBox="1">
            <a:spLocks noGrp="1"/>
          </p:cNvSpPr>
          <p:nvPr>
            <p:ph type="title"/>
          </p:nvPr>
        </p:nvSpPr>
        <p:spPr>
          <a:xfrm>
            <a:off x="171881" y="571954"/>
            <a:ext cx="7593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solidFill>
                  <a:schemeClr val="accent2"/>
                </a:solidFill>
              </a:rPr>
              <a:t>Education</a:t>
            </a:r>
            <a:endParaRPr dirty="0">
              <a:solidFill>
                <a:schemeClr val="accent2"/>
              </a:solidFill>
            </a:endParaRPr>
          </a:p>
        </p:txBody>
      </p:sp>
      <p:sp>
        <p:nvSpPr>
          <p:cNvPr id="19" name="Google Shape;563;p43">
            <a:extLst>
              <a:ext uri="{FF2B5EF4-FFF2-40B4-BE49-F238E27FC236}">
                <a16:creationId xmlns:a16="http://schemas.microsoft.com/office/drawing/2014/main" id="{05EF5187-1FA2-6AB7-20D7-A4E3C967EFA5}"/>
              </a:ext>
            </a:extLst>
          </p:cNvPr>
          <p:cNvSpPr txBox="1"/>
          <p:nvPr/>
        </p:nvSpPr>
        <p:spPr>
          <a:xfrm>
            <a:off x="988821" y="2607599"/>
            <a:ext cx="1837926" cy="1847359"/>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tx1"/>
              </a:buClr>
              <a:buNone/>
            </a:pPr>
            <a:r>
              <a:rPr lang="en" sz="1600" b="1" dirty="0">
                <a:solidFill>
                  <a:schemeClr val="accent5">
                    <a:lumMod val="50000"/>
                  </a:schemeClr>
                </a:solidFill>
                <a:latin typeface="IBM Plex Sans Condensed"/>
                <a:ea typeface="IBM Plex Sans Condensed"/>
                <a:cs typeface="IBM Plex Sans Condensed"/>
                <a:sym typeface="IBM Plex Sans Condensed"/>
              </a:rPr>
              <a:t>Associate of Science</a:t>
            </a:r>
            <a:br>
              <a:rPr lang="en" sz="2400" dirty="0">
                <a:solidFill>
                  <a:schemeClr val="accent5">
                    <a:lumMod val="50000"/>
                  </a:schemeClr>
                </a:solidFill>
                <a:latin typeface="IBM Plex Sans Condensed"/>
                <a:ea typeface="IBM Plex Sans Condensed"/>
                <a:cs typeface="IBM Plex Sans Condensed"/>
                <a:sym typeface="IBM Plex Sans Condensed"/>
              </a:rPr>
            </a:br>
            <a:r>
              <a:rPr lang="en-US" sz="1050" dirty="0">
                <a:solidFill>
                  <a:schemeClr val="accent5">
                    <a:lumMod val="50000"/>
                  </a:schemeClr>
                </a:solidFill>
                <a:latin typeface="IBM Plex Sans Condensed"/>
                <a:ea typeface="IBM Plex Sans Condensed"/>
                <a:cs typeface="IBM Plex Sans Condensed"/>
                <a:sym typeface="IBM Plex Sans Condensed"/>
              </a:rPr>
              <a:t>DEGREE</a:t>
            </a:r>
            <a:endParaRPr sz="1050" dirty="0">
              <a:solidFill>
                <a:schemeClr val="accent5">
                  <a:lumMod val="50000"/>
                </a:schemeClr>
              </a:solidFill>
              <a:latin typeface="IBM Plex Sans Condensed"/>
              <a:ea typeface="IBM Plex Sans Condensed"/>
              <a:cs typeface="IBM Plex Sans Condensed"/>
              <a:sym typeface="IBM Plex Sans Condensed"/>
            </a:endParaRPr>
          </a:p>
          <a:p>
            <a:pPr marL="171450" lvl="0" indent="-171450" rtl="0">
              <a:spcBef>
                <a:spcPts val="400"/>
              </a:spcBef>
              <a:spcAft>
                <a:spcPts val="0"/>
              </a:spcAft>
              <a:buClr>
                <a:schemeClr val="tx1"/>
              </a:buClr>
              <a:buFont typeface="Arial" panose="020B0604020202020204" pitchFamily="34" charset="0"/>
              <a:buChar char="•"/>
            </a:pPr>
            <a:r>
              <a:rPr lang="en-US" dirty="0">
                <a:solidFill>
                  <a:schemeClr val="accent5">
                    <a:lumMod val="50000"/>
                  </a:schemeClr>
                </a:solidFill>
                <a:latin typeface="IBM Plex Sans Condensed"/>
                <a:ea typeface="IBM Plex Sans Condensed"/>
                <a:cs typeface="IBM Plex Sans Condensed"/>
                <a:sym typeface="IBM Plex Sans Condensed"/>
              </a:rPr>
              <a:t>Computer Science &amp; Information Systems</a:t>
            </a:r>
          </a:p>
          <a:p>
            <a:pPr marL="171450" lvl="0" indent="-171450" rtl="0">
              <a:spcBef>
                <a:spcPts val="400"/>
              </a:spcBef>
              <a:spcAft>
                <a:spcPts val="0"/>
              </a:spcAft>
              <a:buClr>
                <a:schemeClr val="tx1"/>
              </a:buClr>
              <a:buFont typeface="Arial" panose="020B0604020202020204" pitchFamily="34" charset="0"/>
              <a:buChar char="•"/>
            </a:pPr>
            <a:r>
              <a:rPr lang="en-US" dirty="0">
                <a:solidFill>
                  <a:schemeClr val="accent5">
                    <a:lumMod val="50000"/>
                  </a:schemeClr>
                </a:solidFill>
                <a:latin typeface="IBM Plex Sans Condensed"/>
                <a:ea typeface="IBM Plex Sans Condensed"/>
                <a:cs typeface="IBM Plex Sans Condensed"/>
                <a:sym typeface="IBM Plex Sans Condensed"/>
              </a:rPr>
              <a:t>Dean’s List (multiple semesters)</a:t>
            </a:r>
          </a:p>
          <a:p>
            <a:pPr marL="171450" lvl="0" indent="-171450" rtl="0">
              <a:spcBef>
                <a:spcPts val="400"/>
              </a:spcBef>
              <a:spcAft>
                <a:spcPts val="0"/>
              </a:spcAft>
              <a:buClr>
                <a:schemeClr val="tx1"/>
              </a:buClr>
              <a:buFont typeface="Arial" panose="020B0604020202020204" pitchFamily="34" charset="0"/>
              <a:buChar char="•"/>
            </a:pPr>
            <a:r>
              <a:rPr lang="en-US" dirty="0">
                <a:solidFill>
                  <a:schemeClr val="accent5">
                    <a:lumMod val="50000"/>
                  </a:schemeClr>
                </a:solidFill>
                <a:latin typeface="IBM Plex Sans Condensed"/>
                <a:ea typeface="IBM Plex Sans Condensed"/>
                <a:cs typeface="IBM Plex Sans Condensed"/>
                <a:sym typeface="IBM Plex Sans Condensed"/>
              </a:rPr>
              <a:t>3.28 GPA</a:t>
            </a:r>
            <a:endParaRPr sz="2800" dirty="0">
              <a:solidFill>
                <a:schemeClr val="accent5">
                  <a:lumMod val="50000"/>
                </a:schemeClr>
              </a:solidFill>
              <a:latin typeface="IBM Plex Sans Condensed"/>
              <a:ea typeface="IBM Plex Sans Condensed"/>
              <a:cs typeface="IBM Plex Sans Condensed"/>
              <a:sym typeface="IBM Plex Sans Condensed"/>
            </a:endParaRPr>
          </a:p>
        </p:txBody>
      </p:sp>
      <p:sp>
        <p:nvSpPr>
          <p:cNvPr id="21" name="Google Shape;565;p43">
            <a:extLst>
              <a:ext uri="{FF2B5EF4-FFF2-40B4-BE49-F238E27FC236}">
                <a16:creationId xmlns:a16="http://schemas.microsoft.com/office/drawing/2014/main" id="{FC2C83FE-CCAE-A1B6-1B29-CCC14A80FAB1}"/>
              </a:ext>
            </a:extLst>
          </p:cNvPr>
          <p:cNvSpPr txBox="1"/>
          <p:nvPr/>
        </p:nvSpPr>
        <p:spPr>
          <a:xfrm>
            <a:off x="3667897" y="2613636"/>
            <a:ext cx="1837926" cy="1841321"/>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tx1"/>
              </a:buClr>
              <a:buNone/>
            </a:pPr>
            <a:r>
              <a:rPr lang="en" sz="1600" b="1" dirty="0">
                <a:solidFill>
                  <a:schemeClr val="accent5">
                    <a:lumMod val="50000"/>
                  </a:schemeClr>
                </a:solidFill>
                <a:latin typeface="IBM Plex Sans Condensed"/>
                <a:ea typeface="IBM Plex Sans Condensed"/>
                <a:cs typeface="IBM Plex Sans Condensed"/>
                <a:sym typeface="IBM Plex Sans Condensed"/>
              </a:rPr>
              <a:t>Bachelor of Science</a:t>
            </a:r>
            <a:br>
              <a:rPr lang="en" sz="2000" dirty="0">
                <a:solidFill>
                  <a:schemeClr val="accent5">
                    <a:lumMod val="50000"/>
                  </a:schemeClr>
                </a:solidFill>
                <a:latin typeface="IBM Plex Sans Condensed"/>
                <a:ea typeface="IBM Plex Sans Condensed"/>
                <a:cs typeface="IBM Plex Sans Condensed"/>
                <a:sym typeface="IBM Plex Sans Condensed"/>
              </a:rPr>
            </a:br>
            <a:r>
              <a:rPr lang="en-US" sz="1050" dirty="0">
                <a:solidFill>
                  <a:schemeClr val="accent5">
                    <a:lumMod val="50000"/>
                  </a:schemeClr>
                </a:solidFill>
                <a:latin typeface="IBM Plex Sans Condensed"/>
                <a:ea typeface="IBM Plex Sans Condensed"/>
                <a:cs typeface="IBM Plex Sans Condensed"/>
                <a:sym typeface="IBM Plex Sans Condensed"/>
              </a:rPr>
              <a:t>DEGREE</a:t>
            </a:r>
            <a:endParaRPr sz="1050" dirty="0">
              <a:solidFill>
                <a:schemeClr val="accent5">
                  <a:lumMod val="50000"/>
                </a:schemeClr>
              </a:solidFill>
              <a:latin typeface="IBM Plex Sans Condensed"/>
              <a:ea typeface="IBM Plex Sans Condensed"/>
              <a:cs typeface="IBM Plex Sans Condensed"/>
              <a:sym typeface="IBM Plex Sans Condensed"/>
            </a:endParaRPr>
          </a:p>
          <a:p>
            <a:pPr marL="171450" lvl="0" indent="-171450" rtl="0">
              <a:spcBef>
                <a:spcPts val="400"/>
              </a:spcBef>
              <a:spcAft>
                <a:spcPts val="0"/>
              </a:spcAft>
              <a:buClr>
                <a:schemeClr val="tx1"/>
              </a:buClr>
              <a:buFont typeface="Arial" panose="020B0604020202020204" pitchFamily="34" charset="0"/>
              <a:buChar char="•"/>
            </a:pPr>
            <a:r>
              <a:rPr lang="en-US" dirty="0">
                <a:solidFill>
                  <a:schemeClr val="accent5">
                    <a:lumMod val="50000"/>
                  </a:schemeClr>
                </a:solidFill>
                <a:latin typeface="IBM Plex Sans Condensed"/>
                <a:ea typeface="IBM Plex Sans Condensed"/>
                <a:cs typeface="IBM Plex Sans Condensed"/>
                <a:sym typeface="IBM Plex Sans Condensed"/>
              </a:rPr>
              <a:t>Business Administration</a:t>
            </a:r>
          </a:p>
          <a:p>
            <a:pPr marL="171450" lvl="0" indent="-171450" rtl="0">
              <a:spcBef>
                <a:spcPts val="400"/>
              </a:spcBef>
              <a:spcAft>
                <a:spcPts val="0"/>
              </a:spcAft>
              <a:buClr>
                <a:schemeClr val="tx1"/>
              </a:buClr>
              <a:buFont typeface="Arial" panose="020B0604020202020204" pitchFamily="34" charset="0"/>
              <a:buChar char="•"/>
            </a:pPr>
            <a:r>
              <a:rPr lang="en-US" dirty="0">
                <a:solidFill>
                  <a:schemeClr val="accent5">
                    <a:lumMod val="50000"/>
                  </a:schemeClr>
                </a:solidFill>
                <a:latin typeface="IBM Plex Sans Condensed"/>
                <a:ea typeface="IBM Plex Sans Condensed"/>
                <a:cs typeface="IBM Plex Sans Condensed"/>
                <a:sym typeface="IBM Plex Sans Condensed"/>
              </a:rPr>
              <a:t>Magna Cum Laude</a:t>
            </a:r>
          </a:p>
          <a:p>
            <a:pPr marL="171450" lvl="0" indent="-171450" rtl="0">
              <a:spcBef>
                <a:spcPts val="400"/>
              </a:spcBef>
              <a:spcAft>
                <a:spcPts val="0"/>
              </a:spcAft>
              <a:buClr>
                <a:schemeClr val="tx1"/>
              </a:buClr>
              <a:buFont typeface="Arial" panose="020B0604020202020204" pitchFamily="34" charset="0"/>
              <a:buChar char="•"/>
            </a:pPr>
            <a:r>
              <a:rPr lang="en-US" dirty="0">
                <a:solidFill>
                  <a:schemeClr val="accent5">
                    <a:lumMod val="50000"/>
                  </a:schemeClr>
                </a:solidFill>
                <a:latin typeface="IBM Plex Sans Condensed"/>
                <a:ea typeface="IBM Plex Sans Condensed"/>
                <a:cs typeface="IBM Plex Sans Condensed"/>
                <a:sym typeface="IBM Plex Sans Condensed"/>
              </a:rPr>
              <a:t>3.83 GPA</a:t>
            </a:r>
            <a:endParaRPr dirty="0">
              <a:solidFill>
                <a:schemeClr val="accent5">
                  <a:lumMod val="50000"/>
                </a:schemeClr>
              </a:solidFill>
              <a:latin typeface="IBM Plex Sans Condensed"/>
              <a:ea typeface="IBM Plex Sans Condensed"/>
              <a:cs typeface="IBM Plex Sans Condensed"/>
              <a:sym typeface="IBM Plex Sans Condensed"/>
            </a:endParaRPr>
          </a:p>
        </p:txBody>
      </p:sp>
      <p:sp>
        <p:nvSpPr>
          <p:cNvPr id="23" name="Google Shape;567;p43">
            <a:extLst>
              <a:ext uri="{FF2B5EF4-FFF2-40B4-BE49-F238E27FC236}">
                <a16:creationId xmlns:a16="http://schemas.microsoft.com/office/drawing/2014/main" id="{28DE7063-52C0-95BE-6E66-17EE767572D6}"/>
              </a:ext>
            </a:extLst>
          </p:cNvPr>
          <p:cNvSpPr txBox="1"/>
          <p:nvPr/>
        </p:nvSpPr>
        <p:spPr>
          <a:xfrm>
            <a:off x="6317248" y="2607600"/>
            <a:ext cx="2124404" cy="1847358"/>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tx1"/>
              </a:buClr>
              <a:buNone/>
            </a:pPr>
            <a:r>
              <a:rPr lang="en" sz="1600" b="1" dirty="0">
                <a:solidFill>
                  <a:schemeClr val="accent5">
                    <a:lumMod val="50000"/>
                  </a:schemeClr>
                </a:solidFill>
                <a:latin typeface="IBM Plex Sans Condensed"/>
                <a:ea typeface="IBM Plex Sans Condensed"/>
                <a:cs typeface="IBM Plex Sans Condensed"/>
                <a:sym typeface="IBM Plex Sans Condensed"/>
              </a:rPr>
              <a:t>Master of Science</a:t>
            </a:r>
            <a:br>
              <a:rPr lang="en" sz="1600" dirty="0">
                <a:solidFill>
                  <a:schemeClr val="accent5">
                    <a:lumMod val="50000"/>
                  </a:schemeClr>
                </a:solidFill>
                <a:latin typeface="IBM Plex Sans Condensed"/>
                <a:ea typeface="IBM Plex Sans Condensed"/>
                <a:cs typeface="IBM Plex Sans Condensed"/>
                <a:sym typeface="IBM Plex Sans Condensed"/>
              </a:rPr>
            </a:br>
            <a:r>
              <a:rPr lang="en" sz="1050" dirty="0">
                <a:solidFill>
                  <a:schemeClr val="accent5">
                    <a:lumMod val="50000"/>
                  </a:schemeClr>
                </a:solidFill>
                <a:latin typeface="IBM Plex Sans Condensed"/>
                <a:ea typeface="IBM Plex Sans Condensed"/>
                <a:cs typeface="IBM Plex Sans Condensed"/>
                <a:sym typeface="IBM Plex Sans Condensed"/>
              </a:rPr>
              <a:t>DEGREE</a:t>
            </a:r>
            <a:endParaRPr sz="1050" dirty="0">
              <a:solidFill>
                <a:schemeClr val="accent5">
                  <a:lumMod val="50000"/>
                </a:schemeClr>
              </a:solidFill>
              <a:latin typeface="IBM Plex Sans Condensed"/>
              <a:ea typeface="IBM Plex Sans Condensed"/>
              <a:cs typeface="IBM Plex Sans Condensed"/>
              <a:sym typeface="IBM Plex Sans Condensed"/>
            </a:endParaRPr>
          </a:p>
          <a:p>
            <a:pPr marL="171450" lvl="0" indent="-171450" rtl="0">
              <a:spcBef>
                <a:spcPts val="400"/>
              </a:spcBef>
              <a:spcAft>
                <a:spcPts val="0"/>
              </a:spcAft>
              <a:buClr>
                <a:schemeClr val="tx1"/>
              </a:buClr>
              <a:buFont typeface="Arial" panose="020B0604020202020204" pitchFamily="34" charset="0"/>
              <a:buChar char="•"/>
            </a:pPr>
            <a:r>
              <a:rPr lang="en-US" dirty="0">
                <a:solidFill>
                  <a:schemeClr val="accent5">
                    <a:lumMod val="50000"/>
                  </a:schemeClr>
                </a:solidFill>
                <a:latin typeface="IBM Plex Sans Condensed"/>
                <a:ea typeface="IBM Plex Sans Condensed"/>
                <a:cs typeface="IBM Plex Sans Condensed"/>
                <a:sym typeface="IBM Plex Sans Condensed"/>
              </a:rPr>
              <a:t>Computer Information Systems</a:t>
            </a:r>
          </a:p>
          <a:p>
            <a:pPr marL="171450" lvl="0" indent="-171450" rtl="0">
              <a:spcBef>
                <a:spcPts val="400"/>
              </a:spcBef>
              <a:spcAft>
                <a:spcPts val="0"/>
              </a:spcAft>
              <a:buClr>
                <a:schemeClr val="tx1"/>
              </a:buClr>
              <a:buFont typeface="Arial" panose="020B0604020202020204" pitchFamily="34" charset="0"/>
              <a:buChar char="•"/>
            </a:pPr>
            <a:r>
              <a:rPr lang="en-US" dirty="0">
                <a:solidFill>
                  <a:schemeClr val="accent5">
                    <a:lumMod val="50000"/>
                  </a:schemeClr>
                </a:solidFill>
                <a:latin typeface="IBM Plex Sans Condensed"/>
                <a:ea typeface="IBM Plex Sans Condensed"/>
                <a:cs typeface="IBM Plex Sans Condensed"/>
                <a:sym typeface="IBM Plex Sans Condensed"/>
              </a:rPr>
              <a:t>Concentrations in Database Management &amp; Business Intelligence</a:t>
            </a:r>
          </a:p>
          <a:p>
            <a:pPr marL="171450" lvl="0" indent="-171450" rtl="0">
              <a:spcBef>
                <a:spcPts val="400"/>
              </a:spcBef>
              <a:spcAft>
                <a:spcPts val="0"/>
              </a:spcAft>
              <a:buClr>
                <a:schemeClr val="tx1"/>
              </a:buClr>
              <a:buFont typeface="Arial" panose="020B0604020202020204" pitchFamily="34" charset="0"/>
              <a:buChar char="•"/>
            </a:pPr>
            <a:r>
              <a:rPr lang="en-US" dirty="0">
                <a:solidFill>
                  <a:schemeClr val="accent5">
                    <a:lumMod val="50000"/>
                  </a:schemeClr>
                </a:solidFill>
                <a:latin typeface="IBM Plex Sans Condensed"/>
                <a:ea typeface="IBM Plex Sans Condensed"/>
                <a:cs typeface="IBM Plex Sans Condensed"/>
                <a:sym typeface="IBM Plex Sans Condensed"/>
              </a:rPr>
              <a:t>3.57 GPA</a:t>
            </a:r>
            <a:endParaRPr dirty="0">
              <a:solidFill>
                <a:schemeClr val="accent5">
                  <a:lumMod val="50000"/>
                </a:schemeClr>
              </a:solidFill>
              <a:latin typeface="IBM Plex Sans Condensed"/>
              <a:ea typeface="IBM Plex Sans Condensed"/>
              <a:cs typeface="IBM Plex Sans Condensed"/>
              <a:sym typeface="IBM Plex Sans Condensed"/>
            </a:endParaRPr>
          </a:p>
        </p:txBody>
      </p:sp>
      <p:pic>
        <p:nvPicPr>
          <p:cNvPr id="24" name="Picture 23" descr="Logo&#10;&#10;Description automatically generated">
            <a:extLst>
              <a:ext uri="{FF2B5EF4-FFF2-40B4-BE49-F238E27FC236}">
                <a16:creationId xmlns:a16="http://schemas.microsoft.com/office/drawing/2014/main" id="{6F8F160E-85CB-B3A4-F3A1-6DEF6EF016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821" y="1194019"/>
            <a:ext cx="1837926" cy="1188526"/>
          </a:xfrm>
          <a:prstGeom prst="rect">
            <a:avLst/>
          </a:prstGeom>
        </p:spPr>
      </p:pic>
      <p:pic>
        <p:nvPicPr>
          <p:cNvPr id="25" name="Picture 24" descr="Logo&#10;&#10;Description automatically generated">
            <a:extLst>
              <a:ext uri="{FF2B5EF4-FFF2-40B4-BE49-F238E27FC236}">
                <a16:creationId xmlns:a16="http://schemas.microsoft.com/office/drawing/2014/main" id="{4738A94A-B297-ADD3-363A-B8C71F8F61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51694" y="1195145"/>
            <a:ext cx="2440607" cy="1192726"/>
          </a:xfrm>
          <a:prstGeom prst="rect">
            <a:avLst/>
          </a:prstGeom>
        </p:spPr>
      </p:pic>
      <p:pic>
        <p:nvPicPr>
          <p:cNvPr id="26" name="Picture 25" descr="A red and white sign with a cartoon character on it&#10;&#10;Description automatically generated with low confidence">
            <a:extLst>
              <a:ext uri="{FF2B5EF4-FFF2-40B4-BE49-F238E27FC236}">
                <a16:creationId xmlns:a16="http://schemas.microsoft.com/office/drawing/2014/main" id="{BD6E0F36-24AE-6EE0-1044-FD24C20128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17247" y="1194019"/>
            <a:ext cx="2124405" cy="1194977"/>
          </a:xfrm>
          <a:prstGeom prst="rect">
            <a:avLst/>
          </a:prstGeom>
        </p:spPr>
      </p:pic>
    </p:spTree>
    <p:extLst>
      <p:ext uri="{BB962C8B-B14F-4D97-AF65-F5344CB8AC3E}">
        <p14:creationId xmlns:p14="http://schemas.microsoft.com/office/powerpoint/2010/main" val="31998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1"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6889337" y="978693"/>
            <a:ext cx="2063738" cy="3186113"/>
          </a:xfrm>
          <a:prstGeom prst="rect">
            <a:avLst/>
          </a:prstGeom>
          <a:noFill/>
        </p:spPr>
        <p:txBody>
          <a:bodyPr spcFirstLastPara="1" wrap="square" lIns="0" tIns="91440" rIns="0" bIns="0" anchor="t" anchorCtr="0">
            <a:noAutofit/>
          </a:bodyPr>
          <a:lstStyle/>
          <a:p>
            <a:pPr marL="0" lvl="0" indent="0" rtl="0">
              <a:spcBef>
                <a:spcPts val="0"/>
              </a:spcBef>
              <a:spcAft>
                <a:spcPts val="0"/>
              </a:spcAft>
              <a:buNone/>
            </a:pPr>
            <a:r>
              <a:rPr lang="en-US" b="0" dirty="0">
                <a:solidFill>
                  <a:schemeClr val="accent2"/>
                </a:solidFill>
              </a:rPr>
              <a:t>INSPIRATION 1050 WGRI Studios</a:t>
            </a:r>
            <a:br>
              <a:rPr lang="en-US" b="0" dirty="0">
                <a:solidFill>
                  <a:schemeClr val="accent2"/>
                </a:solidFill>
              </a:rPr>
            </a:br>
            <a:r>
              <a:rPr lang="en-US" b="0" dirty="0">
                <a:solidFill>
                  <a:schemeClr val="accent2"/>
                </a:solidFill>
              </a:rPr>
              <a:t>Cincinnati, Ohio</a:t>
            </a:r>
            <a:endParaRPr dirty="0">
              <a:solidFill>
                <a:schemeClr val="accent2"/>
              </a:solidFill>
            </a:endParaRPr>
          </a:p>
        </p:txBody>
      </p:sp>
      <p:pic>
        <p:nvPicPr>
          <p:cNvPr id="5" name="Picture 4" descr="A computer and equipment in a room&#10;&#10;Description automatically generated with medium confidence">
            <a:extLst>
              <a:ext uri="{FF2B5EF4-FFF2-40B4-BE49-F238E27FC236}">
                <a16:creationId xmlns:a16="http://schemas.microsoft.com/office/drawing/2014/main" id="{85D289C3-5F83-019C-7126-4F339D22E4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27102"/>
            <a:ext cx="6421864" cy="4816398"/>
          </a:xfrm>
          <a:prstGeom prst="rect">
            <a:avLst/>
          </a:prstGeom>
        </p:spPr>
      </p:pic>
    </p:spTree>
    <p:extLst>
      <p:ext uri="{BB962C8B-B14F-4D97-AF65-F5344CB8AC3E}">
        <p14:creationId xmlns:p14="http://schemas.microsoft.com/office/powerpoint/2010/main" val="38495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500" fill="hold"/>
                                        <p:tgtEl>
                                          <p:spTgt spid="159"/>
                                        </p:tgtEl>
                                        <p:attrNameLst>
                                          <p:attrName>ppt_x</p:attrName>
                                        </p:attrNameLst>
                                      </p:cBhvr>
                                      <p:tavLst>
                                        <p:tav tm="0">
                                          <p:val>
                                            <p:strVal val="#ppt_x"/>
                                          </p:val>
                                        </p:tav>
                                        <p:tav tm="100000">
                                          <p:val>
                                            <p:strVal val="#ppt_x"/>
                                          </p:val>
                                        </p:tav>
                                      </p:tavLst>
                                    </p:anim>
                                    <p:anim calcmode="lin" valueType="num">
                                      <p:cBhvr additive="base">
                                        <p:cTn id="8" dur="500" fill="hold"/>
                                        <p:tgtEl>
                                          <p:spTgt spid="159"/>
                                        </p:tgtEl>
                                        <p:attrNameLst>
                                          <p:attrName>ppt_y</p:attrName>
                                        </p:attrNameLst>
                                      </p:cBhvr>
                                      <p:tavLst>
                                        <p:tav tm="0">
                                          <p:val>
                                            <p:strVal val="1+#ppt_h/2"/>
                                          </p:val>
                                        </p:tav>
                                        <p:tav tm="100000">
                                          <p:val>
                                            <p:strVal val="#ppt_y"/>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46000">
              <a:schemeClr val="accent5">
                <a:lumMod val="95000"/>
                <a:lumOff val="5000"/>
              </a:schemeClr>
            </a:gs>
            <a:gs pos="100000">
              <a:schemeClr val="accent5"/>
            </a:gs>
          </a:gsLst>
          <a:path path="circle">
            <a:fillToRect l="100000" t="100000"/>
          </a:path>
          <a:tileRect r="-100000" b="-100000"/>
        </a:gradFill>
        <a:effectLst/>
      </p:bgPr>
    </p:bg>
    <p:spTree>
      <p:nvGrpSpPr>
        <p:cNvPr id="1"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5948101" y="347925"/>
            <a:ext cx="1496437" cy="1343865"/>
          </a:xfrm>
          <a:prstGeom prst="rect">
            <a:avLst/>
          </a:prstGeom>
          <a:noFill/>
          <a:ln>
            <a:noFill/>
          </a:ln>
        </p:spPr>
      </p:pic>
      <p:pic>
        <p:nvPicPr>
          <p:cNvPr id="2" name="Google Shape;669;p46">
            <a:extLst>
              <a:ext uri="{FF2B5EF4-FFF2-40B4-BE49-F238E27FC236}">
                <a16:creationId xmlns:a16="http://schemas.microsoft.com/office/drawing/2014/main" id="{370414C3-5684-DB51-95D2-17D52B93BA7D}"/>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657504" y="1090076"/>
            <a:ext cx="2904825" cy="3705499"/>
          </a:xfrm>
          <a:prstGeom prst="rect">
            <a:avLst/>
          </a:prstGeom>
          <a:noFill/>
          <a:ln>
            <a:noFill/>
          </a:ln>
        </p:spPr>
      </p:pic>
      <p:sp>
        <p:nvSpPr>
          <p:cNvPr id="81" name="Google Shape;81;p14"/>
          <p:cNvSpPr txBox="1">
            <a:spLocks noGrp="1"/>
          </p:cNvSpPr>
          <p:nvPr>
            <p:ph type="ctrTitle"/>
          </p:nvPr>
        </p:nvSpPr>
        <p:spPr>
          <a:xfrm>
            <a:off x="743381" y="1159530"/>
            <a:ext cx="5677118" cy="2548821"/>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6000" dirty="0">
                <a:ln w="0"/>
                <a:solidFill>
                  <a:schemeClr val="accent5">
                    <a:lumMod val="50000"/>
                  </a:schemeClr>
                </a:solidFill>
              </a:rPr>
              <a:t>Stretched to the limit:</a:t>
            </a:r>
            <a:r>
              <a:rPr lang="en-US" dirty="0">
                <a:ln w="0"/>
                <a:solidFill>
                  <a:schemeClr val="accent5">
                    <a:lumMod val="50000"/>
                  </a:schemeClr>
                </a:solidFill>
              </a:rPr>
              <a:t> </a:t>
            </a:r>
            <a:r>
              <a:rPr lang="en" dirty="0">
                <a:solidFill>
                  <a:schemeClr val="accent2"/>
                </a:solidFill>
              </a:rPr>
              <a:t>The strain on social services</a:t>
            </a:r>
            <a:endParaRPr dirty="0">
              <a:solidFill>
                <a:schemeClr val="accent2"/>
              </a:solidFill>
            </a:endParaRPr>
          </a:p>
        </p:txBody>
      </p:sp>
      <p:sp>
        <p:nvSpPr>
          <p:cNvPr id="82" name="Google Shape;82;p14"/>
          <p:cNvSpPr txBox="1">
            <a:spLocks noGrp="1"/>
          </p:cNvSpPr>
          <p:nvPr>
            <p:ph type="subTitle" idx="4294967295"/>
          </p:nvPr>
        </p:nvSpPr>
        <p:spPr>
          <a:xfrm>
            <a:off x="743381" y="3613342"/>
            <a:ext cx="4960500" cy="3837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dirty="0">
                <a:solidFill>
                  <a:schemeClr val="accent5">
                    <a:lumMod val="50000"/>
                  </a:schemeClr>
                </a:solidFill>
              </a:rPr>
              <a:t>Adversity, Advocacy, &amp; Advancement</a:t>
            </a:r>
            <a:endParaRPr dirty="0">
              <a:solidFill>
                <a:schemeClr val="accent5">
                  <a:lumMod val="50000"/>
                </a:schemeClr>
              </a:solidFill>
            </a:endParaRPr>
          </a:p>
        </p:txBody>
      </p:sp>
      <p:sp>
        <p:nvSpPr>
          <p:cNvPr id="83" name="Google Shape;83;p14"/>
          <p:cNvSpPr/>
          <p:nvPr/>
        </p:nvSpPr>
        <p:spPr>
          <a:xfrm>
            <a:off x="6522306" y="576011"/>
            <a:ext cx="251950" cy="700149"/>
          </a:xfrm>
          <a:prstGeom prst="rect">
            <a:avLst/>
          </a:prstGeom>
        </p:spPr>
        <p:txBody>
          <a:bodyPr>
            <a:prstTxWarp prst="textPlain">
              <a:avLst/>
            </a:prstTxWarp>
          </a:bodyPr>
          <a:lstStyle/>
          <a:p>
            <a:pPr lvl="0" algn="ctr"/>
            <a:r>
              <a:rPr lang="en-US" b="1" dirty="0">
                <a:gradFill>
                  <a:gsLst>
                    <a:gs pos="0">
                      <a:schemeClr val="accent1">
                        <a:lumMod val="60000"/>
                        <a:lumOff val="40000"/>
                      </a:schemeClr>
                    </a:gs>
                    <a:gs pos="57000">
                      <a:schemeClr val="accent1"/>
                    </a:gs>
                    <a:gs pos="100000">
                      <a:schemeClr val="accent1"/>
                    </a:gs>
                  </a:gsLst>
                  <a:path path="circle">
                    <a:fillToRect l="100000" t="100000"/>
                  </a:path>
                  <a:tileRect r="-100000" b="-100000"/>
                </a:gradFill>
                <a:latin typeface="Bebas Neue"/>
              </a:rPr>
              <a:t>2</a:t>
            </a:r>
            <a:endParaRPr b="1" i="0" dirty="0">
              <a:ln>
                <a:noFill/>
              </a:ln>
              <a:gradFill>
                <a:gsLst>
                  <a:gs pos="0">
                    <a:schemeClr val="accent1">
                      <a:lumMod val="60000"/>
                      <a:lumOff val="40000"/>
                    </a:schemeClr>
                  </a:gs>
                  <a:gs pos="57000">
                    <a:schemeClr val="accent1"/>
                  </a:gs>
                  <a:gs pos="100000">
                    <a:schemeClr val="accent1"/>
                  </a:gs>
                </a:gsLst>
                <a:path path="circle">
                  <a:fillToRect l="100000" t="100000"/>
                </a:path>
                <a:tileRect r="-100000" b="-100000"/>
              </a:gradFill>
              <a:latin typeface="Bebas Neue"/>
            </a:endParaRPr>
          </a:p>
        </p:txBody>
      </p:sp>
    </p:spTree>
    <p:extLst>
      <p:ext uri="{BB962C8B-B14F-4D97-AF65-F5344CB8AC3E}">
        <p14:creationId xmlns:p14="http://schemas.microsoft.com/office/powerpoint/2010/main" val="230322236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500" fill="hold"/>
                                        <p:tgtEl>
                                          <p:spTgt spid="81"/>
                                        </p:tgtEl>
                                        <p:attrNameLst>
                                          <p:attrName>ppt_x</p:attrName>
                                        </p:attrNameLst>
                                      </p:cBhvr>
                                      <p:tavLst>
                                        <p:tav tm="0">
                                          <p:val>
                                            <p:strVal val="#ppt_x"/>
                                          </p:val>
                                        </p:tav>
                                        <p:tav tm="100000">
                                          <p:val>
                                            <p:strVal val="#ppt_x"/>
                                          </p:val>
                                        </p:tav>
                                      </p:tavLst>
                                    </p:anim>
                                    <p:anim calcmode="lin" valueType="num">
                                      <p:cBhvr additive="base">
                                        <p:cTn id="16" dur="500" fill="hold"/>
                                        <p:tgtEl>
                                          <p:spTgt spid="8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2">
                                            <p:txEl>
                                              <p:pRg st="0" end="0"/>
                                            </p:txEl>
                                          </p:spTgt>
                                        </p:tgtEl>
                                        <p:attrNameLst>
                                          <p:attrName>style.visibility</p:attrName>
                                        </p:attrNameLst>
                                      </p:cBhvr>
                                      <p:to>
                                        <p:strVal val="visible"/>
                                      </p:to>
                                    </p:set>
                                    <p:anim calcmode="lin" valueType="num">
                                      <p:cBhvr additive="base">
                                        <p:cTn id="19"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ppt_x"/>
                                          </p:val>
                                        </p:tav>
                                        <p:tav tm="100000">
                                          <p:val>
                                            <p:strVal val="#ppt_x"/>
                                          </p:val>
                                        </p:tav>
                                      </p:tavLst>
                                    </p:anim>
                                    <p:anim calcmode="lin" valueType="num">
                                      <p:cBhvr additive="base">
                                        <p:cTn id="24"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build="p"/>
      <p:bldP spid="83" grpId="0"/>
    </p:bldLst>
  </p:timing>
</p:sld>
</file>

<file path=ppt/theme/theme1.xml><?xml version="1.0" encoding="utf-8"?>
<a:theme xmlns:a="http://schemas.openxmlformats.org/drawingml/2006/main" name="Flavius template">
  <a:themeElements>
    <a:clrScheme name="NHSDC Spring 2024">
      <a:dk1>
        <a:srgbClr val="1E263A"/>
      </a:dk1>
      <a:lt1>
        <a:srgbClr val="FFFFFF"/>
      </a:lt1>
      <a:dk2>
        <a:srgbClr val="989CA7"/>
      </a:dk2>
      <a:lt2>
        <a:srgbClr val="EAEEF0"/>
      </a:lt2>
      <a:accent1>
        <a:srgbClr val="7956D1"/>
      </a:accent1>
      <a:accent2>
        <a:srgbClr val="D156C7"/>
      </a:accent2>
      <a:accent3>
        <a:srgbClr val="89D156"/>
      </a:accent3>
      <a:accent4>
        <a:srgbClr val="D15F56"/>
      </a:accent4>
      <a:accent5>
        <a:srgbClr val="5695D1"/>
      </a:accent5>
      <a:accent6>
        <a:srgbClr val="66EFFA"/>
      </a:accent6>
      <a:hlink>
        <a:srgbClr val="D1A956"/>
      </a:hlink>
      <a:folHlink>
        <a:srgbClr val="C7D15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6313C1CB05514B84AA55AB377B22FF" ma:contentTypeVersion="16" ma:contentTypeDescription="Create a new document." ma:contentTypeScope="" ma:versionID="f3fb3f214df27b8adb8514ac0a9e7722">
  <xsd:schema xmlns:xsd="http://www.w3.org/2001/XMLSchema" xmlns:xs="http://www.w3.org/2001/XMLSchema" xmlns:p="http://schemas.microsoft.com/office/2006/metadata/properties" xmlns:ns2="a1466dfc-30b0-41e6-abc8-f3b8d1334b5a" xmlns:ns3="098fa797-9a57-4cc4-89ba-7f3e5a3bd803" targetNamespace="http://schemas.microsoft.com/office/2006/metadata/properties" ma:root="true" ma:fieldsID="b203419c3874c99fe89f59793929114a" ns2:_="" ns3:_="">
    <xsd:import namespace="a1466dfc-30b0-41e6-abc8-f3b8d1334b5a"/>
    <xsd:import namespace="098fa797-9a57-4cc4-89ba-7f3e5a3bd80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66dfc-30b0-41e6-abc8-f3b8d1334b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6fbb438-c2a6-461a-893d-dc2eb898d698"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8fa797-9a57-4cc4-89ba-7f3e5a3bd80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a0f3047-bfa9-4a01-989b-8e5ccfec41ed}" ma:internalName="TaxCatchAll" ma:showField="CatchAllData" ma:web="098fa797-9a57-4cc4-89ba-7f3e5a3bd8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98fa797-9a57-4cc4-89ba-7f3e5a3bd803" xsi:nil="true"/>
    <lcf76f155ced4ddcb4097134ff3c332f xmlns="a1466dfc-30b0-41e6-abc8-f3b8d1334b5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98DE96-AECD-438F-A37E-FA1EB5D352E3}">
  <ds:schemaRefs>
    <ds:schemaRef ds:uri="http://schemas.microsoft.com/office/2006/metadata/contentType"/>
    <ds:schemaRef ds:uri="http://schemas.microsoft.com/office/2006/metadata/properties/metaAttributes"/>
    <ds:schemaRef ds:uri="http://www.w3.org/2000/xmlns/"/>
    <ds:schemaRef ds:uri="http://www.w3.org/2001/XMLSchema"/>
    <ds:schemaRef ds:uri="a1466dfc-30b0-41e6-abc8-f3b8d1334b5a"/>
    <ds:schemaRef ds:uri="098fa797-9a57-4cc4-89ba-7f3e5a3bd803"/>
  </ds:schemaRefs>
</ds:datastoreItem>
</file>

<file path=customXml/itemProps2.xml><?xml version="1.0" encoding="utf-8"?>
<ds:datastoreItem xmlns:ds="http://schemas.openxmlformats.org/officeDocument/2006/customXml" ds:itemID="{328D506F-FC4D-458D-A03B-81D442C099F3}">
  <ds:schemaRefs>
    <ds:schemaRef ds:uri="http://schemas.microsoft.com/office/2006/metadata/properties"/>
    <ds:schemaRef ds:uri="http://www.w3.org/2000/xmlns/"/>
    <ds:schemaRef ds:uri="098fa797-9a57-4cc4-89ba-7f3e5a3bd803"/>
    <ds:schemaRef ds:uri="http://www.w3.org/2001/XMLSchema-instance"/>
    <ds:schemaRef ds:uri="a1466dfc-30b0-41e6-abc8-f3b8d1334b5a"/>
    <ds:schemaRef ds:uri="http://schemas.microsoft.com/office/infopath/2007/PartnerControls"/>
  </ds:schemaRefs>
</ds:datastoreItem>
</file>

<file path=customXml/itemProps3.xml><?xml version="1.0" encoding="utf-8"?>
<ds:datastoreItem xmlns:ds="http://schemas.openxmlformats.org/officeDocument/2006/customXml" ds:itemID="{D317EF38-F0A2-45CA-89A6-32821AE017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11340</Words>
  <Application>Microsoft Office PowerPoint</Application>
  <PresentationFormat>On-screen Show (16:9)</PresentationFormat>
  <Paragraphs>896</Paragraphs>
  <Slides>63</Slides>
  <Notes>63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Flavius template</vt:lpstr>
      <vt:lpstr>AI in Social Services: Enhancing Organizational Efficiency</vt:lpstr>
      <vt:lpstr>Hello!</vt:lpstr>
      <vt:lpstr>AGENDA</vt:lpstr>
      <vt:lpstr>The Early Build: Gaither’s Journey from Code to Compassion</vt:lpstr>
      <vt:lpstr>“Once we accept our limits, we go beyond them.”</vt:lpstr>
      <vt:lpstr>Know thyself and thy difficulties: Autism &amp; ADHD</vt:lpstr>
      <vt:lpstr>Education</vt:lpstr>
      <vt:lpstr>INSPIRATION 1050 WGRI Studios Cincinnati, Ohio</vt:lpstr>
      <vt:lpstr>Stretched to the limit: The strain on social services</vt:lpstr>
      <vt:lpstr>2016 Staff Christmas photo Charlotte County Homeless Coalition</vt:lpstr>
      <vt:lpstr>Challenges faced in social services</vt:lpstr>
      <vt:lpstr>The Persistent Problem of Homelessness in the United States</vt:lpstr>
      <vt:lpstr>~$20 billion</vt:lpstr>
      <vt:lpstr>$773 Billion</vt:lpstr>
      <vt:lpstr>What we spend money on instead of homelessness</vt:lpstr>
      <vt:lpstr>Consequences of resource scarcity</vt:lpstr>
      <vt:lpstr>Two-pronged strategic planning</vt:lpstr>
      <vt:lpstr>THE AI JOURNEY:  FROM TURING TO TODAY</vt:lpstr>
      <vt:lpstr>AI Roadmap</vt:lpstr>
      <vt:lpstr>PowerPoint Presentation</vt:lpstr>
      <vt:lpstr>Linguistic Transformers: Rolling Out Revolutionary Tech</vt:lpstr>
      <vt:lpstr>Transformer Architecture</vt:lpstr>
      <vt:lpstr>AI Unveiled: Six Transformative Technologies</vt:lpstr>
      <vt:lpstr>PowerPoint Presentation</vt:lpstr>
      <vt:lpstr>LLMs: Pioneers of Next-Gen Communication &amp; Understanding</vt:lpstr>
      <vt:lpstr>AI is weaving invisible threads through everyday life</vt:lpstr>
      <vt:lpstr>THE AI ASSISTANT: A Revolution in Resource Management</vt:lpstr>
      <vt:lpstr>PowerPoint Presentation</vt:lpstr>
      <vt:lpstr>AI Chatbot vs. Dumb Chatbot</vt:lpstr>
      <vt:lpstr>“Our intelligence is what makes us human, and AI is an extension of that quality.” -Yann LeCun</vt:lpstr>
      <vt:lpstr>Empowering Social Impact: AI in Action</vt:lpstr>
      <vt:lpstr>AI IMPACT: Transforming Data Management &amp; Services</vt:lpstr>
      <vt:lpstr>The AI Advocate: AI Chatbots’ Practical Impact on Social Missions</vt:lpstr>
      <vt:lpstr>GARP</vt:lpstr>
      <vt:lpstr>Prompt engineering</vt:lpstr>
      <vt:lpstr>Prompt Engineering: Basic components</vt:lpstr>
      <vt:lpstr>PowerPoint Presentation</vt:lpstr>
      <vt:lpstr>PowerPoint Presentation</vt:lpstr>
      <vt:lpstr>Example #1</vt:lpstr>
      <vt:lpstr>Prompt Shortcut: Get AI to do the heavy lifting</vt:lpstr>
      <vt:lpstr>PowerPoint Presentation</vt:lpstr>
      <vt:lpstr>AI Generated Prompt to create ORGANIZATIONAL statements</vt:lpstr>
      <vt:lpstr>PowerPoint Presentation</vt:lpstr>
      <vt:lpstr>PowerPoint Presentation</vt:lpstr>
      <vt:lpstr>PowerPoint Presentation</vt:lpstr>
      <vt:lpstr>30 more AI CHATBOT Use cases</vt:lpstr>
      <vt:lpstr>80/20 Rule</vt:lpstr>
      <vt:lpstr>Example #2</vt:lpstr>
      <vt:lpstr>PowerPoint Presentation</vt:lpstr>
      <vt:lpstr>6 advantages of using a custom AI Chatbot</vt:lpstr>
      <vt:lpstr>Using Custom AI Chatbot for Code generation Overview</vt:lpstr>
      <vt:lpstr>PowerPoint Presentation</vt:lpstr>
      <vt:lpstr>PowerPoint Presentation</vt:lpstr>
      <vt:lpstr>Iterative PROMPTING strategy for AI</vt:lpstr>
      <vt:lpstr>PowerPoint Presentation</vt:lpstr>
      <vt:lpstr>Example #3</vt:lpstr>
      <vt:lpstr>PowerPoint Presentation</vt:lpstr>
      <vt:lpstr>AI mastery: Essential Strategies for success</vt:lpstr>
      <vt:lpstr>AI Chatbot Prompts to get you started</vt:lpstr>
      <vt:lpstr>AI Tips &amp; Tricks from experience</vt:lpstr>
      <vt:lpstr>AI Pitfalls: Understanding the Challenges</vt:lpstr>
      <vt:lpstr>Navigating AI Pitfalls: Practical Considerations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Gaither Stephens</cp:lastModifiedBy>
  <cp:revision>2</cp:revision>
  <dcterms:modified xsi:type="dcterms:W3CDTF">2024-04-09T21:50:51Z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0x010100A46313C1CB05514B84AA55AB377B22FF</vt:lpwstr>
  </property>
  <property fmtid="{D5CDD505-2E9C-101B-9397-08002B2CF9AE}" pid="3" name="MediaServiceImageTags">
    <vt:lpwstr/>
  </property>
</Properties>
</file>